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08:41:15.2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11411 2028 23220,'19'-54'619,"0"1"1,-3 5 0,-2 10-429,-6 20-208,-4 10-106,-3 15 145,-1 14-39,-2 22-78,1-11 0,0 1-235,-2 28-2535,1-4 0,1 0 2865,1-20 0,-1-3 0,1 8 0,-1-4 0,1-6 0</inkml:trace>
  <inkml:trace contextRef="#ctx0" brushRef="#br0" timeOffset="383">11671 1537 19417,'-50'-23'452,"1"1"1,-1 0 0,-3 9 0,-6 2 0,1 4 0,7 7-302,-8 14 0,2 9-749,11-7 1,-3 2 0,-1 2-1,6 6 627,4 6 1,4 4-1,2 4 1,3 0-21,-3 9 0,3 2 1,3 2-8,0-1 0,2 0 0,7 5-7,11-5 1,4 5 0,3-1 0,2-7-8,1 8 1,5 0-22,3-12 1,4 7 0,3 1-1,0-2 1,1-9-33,8 8 1,9-5-18,-2-11 0,9 3 1,5 0-1,-1-3 0,-4-8 54,-1-5 0,-3-6 0,7-1-282,2 0 0,6 1 1,3-2-1,1-2 1,-2-4 304,7-6 1,-1-6 0,-1-3 0,-1 2 16,-8 2 1,-2 2 0,0-3-1,2-5 62,3-5 0,4-5 0,-1-2 0,-4-3 0,-7-1-70,-6-6 1,-7-2 0,0-1 32,9-6 1,0-2-1,-7-4-184,-11-3 1,-8-4 0,-4 0 198,-4 5 0,-5 0 0,-1-2-24,-1 3 0,-3-2 0,-1 0 0,-2 0-21,-2 0 0,-2 1 0,-4 0 0,-3 1 79,-7-5 1,-5 1 0,-5 1 0,-2 3-131,-5 6 1,-3 2 0,-4 3-1,-1 3-183,-1 2 0,-2 3 1,-2 3-1,-1 5-1266,-3 6 0,-3 4 1,0 5-1,4 3 1493,-5 5 0,3 4 0,5 1 0,-5 2 0,7 1 0,-8 6 0</inkml:trace>
  <inkml:trace contextRef="#ctx0" brushRef="#br0" timeOffset="1015">11090 3098 22408,'-19'-38'595,"-1"0"1,5 2 0,-2 13-552,-21 43-27,11-2 0,-14 20 0,-1 6-888,18-19 0,0 4 831,-4 6 1,-5 8 0,0 1 0,4-5-587,-1 4 0,-1 2-170,0 3 1,-6 9 0,1 0 0,6-8-146,1-3 0,3-2-1808,-5 10 1,-1 5 0,6-10 2125,3 2 1,1 1 0,19-42 0</inkml:trace>
  <inkml:trace contextRef="#ctx0" brushRef="#br0" timeOffset="1216">10974 3178 20619,'24'-52'909,"0"0"1,-3 6-1,-1 12-786,-10 26 49,2 6 214,42 30-324,-14-7-859,4 3 1,11 7 0,-2 0 799,-7-6 1,-1-1 0,2 2-334,-6-4 1,0 1-1,2 1 1,3 1 308,3 2 1,5 2 0,1 1 0,-1-1 0,-3-1-568,-2-1 0,-3-1 0,-1 0 0,2 1 334,-3-2 1,2 1 0,0 0 0,0 1 0,-3-1 253,6 5 0,0 2 0,-4-2 0,-8-6 0,-5-3 0,-5-2 0,10 8 0,0 0 0</inkml:trace>
  <inkml:trace contextRef="#ctx0" brushRef="#br0" timeOffset="2008">10021 4475 19843,'0'-4'2336,"0"1"-1855,0 3-442,15-13 1,-3 17 49,10-4 1,-13 15 240,-9 16-139,-13-9-23,-12 8 16,-11-14 52,-3-8-102,9-9 292,-7-26-191,18-10-140,-1-10-14,16 10 0,5 0-36,13-9-31,-3 15 0,3 1 9,20-2-23,6 15 0,7 11-12,6 16-10,-7 5-9,-12 6 0,-6 9 20,-16 15 0,-8 5 2,-1 1 1,-7 1-444,-8-6 0,-8 2 0,-3-3 450,-3-8 0,-4-2 1,-1-2 16,-1 0 0,0-1 0,-1-2 18,-15 10 1,-1-6-245,5-8 1,0-5 271,7-7 1,0-6 129,-19-7-17,20-13-45,20-8-79,13 2 12,15-3-29,40 5 1009,-13 4-1037,3 6 1,2 1-102,-10 4 0,0 1 31,12 0 1,3 0-155,2 0 0,2 0-265,0 1 0,0-1-494,-1 1 1,-1-1-1723,-3 0 1,-1-2 2699,-8-1 0,-3 0 0,8-1 0,-21-1 0</inkml:trace>
  <inkml:trace contextRef="#ctx0" brushRef="#br0" timeOffset="2384">10345 3965 20459,'-57'-10'547,"0"-1"1,-1 1 0,-3 3 0,0 2 0,6 8-411,7 12 0,3 7-961,6-2 0,-2 3 0,1 2 865,0 5 0,1 2 0,3 3-23,-1 5 1,3 3 0,2 2-6,1 4 0,4 3 0,3 1-660,2 4 1,5 2 0,2 0 653,4 1 1,3 2-1,4-1-9,3-2 0,4 0 1,9 1-65,6-6 0,8 2 0,4-2 1,1-5-36,7 0 1,3-5 0,3-1 77,-7-7 1,0 0 0,4-2 0,4-8-9,10-7 0,5-7 0,2-5 1,-4-3-466,2-3 1,-3-5-1,4-2 531,-13 1 1,4 0 0,1-2 0,-1-2 0,-4-3 39,1-4 1,-3-4 0,-2-2 0,-2-2-91,10-10 1,-4-4-1,-4-4 108,-5-2 1,-5-4-1,-4-2 86,-4-2 0,-4-2 0,-3-5-130,-5 4 0,-4-3 0,-1-3 0,-4 2-2,-4 0 1,-2 0 0,-3 0-1,-2 1 13,0 1 0,-1 0 1,-3 1-1,-5 3 28,-8-8 0,-6 4 0,-6 8-44,1 16 1,-4 6 0,-2 4-47,-4 4 0,-1 4 0,-2 3-141,0 3 1,-1 4 0,0 4-1744,-6 8 1,-1 4 0,4 3 1837,-6 2 0,6 2 0,6 2 0,9-1 1,11 2-1</inkml:trace>
  <inkml:trace contextRef="#ctx0" brushRef="#br0" timeOffset="3108">12920 4174 13127,'-5'-3'5741,"1"0"-3764,4 3-1137,-49-66-510,36 43-190,-14-15 1,5 3 94,21 23 241,15-13-453,-5 14 16,35-10-11,7 24-20,-18 1 1,1 3-29,10 7 1,-3 7 19,-8 11 0,-4 3 0,-4-10 0,-5 1 8,-8 12 0,-12-1 26,-24 5-15,-4-10 1,-3-2-603,-15 9 625,5-11 0,1-3 25,8-9 129,-16 6 78,29-20 85,0-7 173,10-14-409,5 2 34,11-12 521,8 12-638,10 0-18,9 7-14,0 12 1,3 5-4,-5 0 1,1 3-235,14 6 1,0 3 222,-18-6 1,-2 4-29,10 14 1,-5 3-7,-13 8 32,-4-12 0,-8 0-166,-28-3 0,-9-4 62,-9 1-129,-6-2 1,-5-3-259,13-9 1,-2-3-844,-18 0 1,-3-3-255,10-5 1,3-4 637,2 1 1,3-6 957,5-11 0,6-2 0,9 7 0,-5-14 0</inkml:trace>
  <inkml:trace contextRef="#ctx0" brushRef="#br0" timeOffset="3458">12832 3762 12679,'3'-58'3013,"-1"0"0,5 7 1,-11 12-2667,-27 32 1,-7 11-211,9 6 0,-1 6-1145,-21 8 0,-2 9 1090,15 5 0,2 8 0,2 1-650,3 2 1,1 3-1,2 0 586,-2 0 1,2 1 0,4 9-7,11-12 0,3 8 0,2 3 1,2 1-1,3-3 0,1-6-534,5 13 1,4-7-1,1 5 506,-6-7 0,-2 5 1,2 2-1,4-3 1,9-9-34,12-4 0,8-6 0,5-4 0,2-6-351,4-7 0,4-6 0,1-3 1,0 2 401,-2 3 1,-1 1 0,1-1 0,2-5-90,1-5 1,2-3-1,0-4 1,-1-4 137,-1-7 1,0-3 0,-1-4 0,-2-1 30,5-5 0,-2-2 1,1-1-48,-7 4 0,2 0 0,0-3 0,-4-4 66,-2-10 1,-1-6 0,-4-2 0,-5 5-77,3-7 0,-4-3-7,-5 4 0,2-6 0,-1-3 1,-7 0-4,-6 6 0,-4 0 1,-3-1-1,-6-2 0,-5 2 1,-4-3 0,-4-1 0,-1 2 0,2 2-9,3-1 0,1 1 0,-4 3 0,-9 2-7,-12 3 0,-11 0 0,-5 2 0,0 6 0,5 7-26,-13 2 1,-4 9-125,7 5 0,-8-1 0,-5 1 0,3 3 0,9 2-32,6 3 0,6 3 0,-6 2 182,0 2 0,-9 3 0,-2 1 0,0 1 0,5 0 0,11-2 0,-3 1 0,4 1 0,-9 6 0,0 0 0,0-1 0</inkml:trace>
  <inkml:trace contextRef="#ctx0" brushRef="#br0" timeOffset="4250">9727 5744 18453,'19'-56'1395,"-1"-1"0,-1 6 0,-9 10-947,-18 25-280,-7 7-129,-2 9-8,-7 11 0,-6 8-20,-7 11 0,-6 7 0,1-1-770,9-8 0,1-1 1,-2 2 756,0 1 1,-2 3 0,-1 2-1,1 1-385,-3 5 1,-1 4-1,2-1 1,2-3 279,3-2 1,2-2 0,-2 2 48,0 1 1,-4 2-1,3 0 1,4-3-898,-3 9 1,10-7-1242,9-5-542,15 3 27,34-45 2077,-5-6 1,2-4 588,-3 0 1,2-4 257,5-7 0,3-5 0,-2 0 95,8-9 1,-1-3 169,0 0 1,3-3-1,-4 2-273,-12 11 1,-2 1-1,2-2 119,2-3 0,3-5 0,-2 2 0,-3 4 123,2-4 1,1 1 154,-2 1 0,4-6 1,0 2-1,-5 6-614,-5 5 1,-1 2 472,5-6 0,4-4 1,-4 7 918,10-7-1167,5-3 1356,-6 36-1367,-8 24-34,21 20-126,-21-9 0,1 5 484,7 9 1,2 1-530,-6-5 0,1 1-162,-4-3 1,2 3 0,1 0 102,3 2 1,1 2-1,1-1-129,1 1 1,1 0 0,0 1-390,-6-9 0,1 1 0,0 0 1,0-3 579,5 2 0,0-1 0,-4-5 0,-3-1 0,-4-3 0,-2-6 0,-1 0 0</inkml:trace>
  <inkml:trace contextRef="#ctx0" brushRef="#br0" timeOffset="5317">8752 6687 20867,'-12'-48'894,"-1"0"1,3 6 0,-1 9-677,-1 20-285,4 8-28,2 11 106,0 13-17,-3 34 1,-1 10 7,4-19 1,-1 1-376,-1 7 0,0 6 0,0-6 370,0-2 0,1-5 8,-1-3 1,2-3 6,-4 18 77,5-23 214,7-19 49,9-20-83,14-17 0,4-8-112,-4 3 0,2-1-450,15-15 1,1-1 412,-12 13 1,-2 2-32,-4 5 1,-2 2 1009,9-6-1066,-16 15 1,-11 16 11,-6 13-12,-4 16-38,-4 15 10,0-3 6,2-3 1,0 1-43,4-10 0,1 0 190,-1 16 0,2 2-330,4-11 0,4-2-348,4 3 1,3-3-14,8 10-778,14-8 559,-17-31-1534,27-19 845,-7-18 905,-9 5 1,0-7 384,-6-7 1,-1-5 0,-2 2-37,0 1 0,-1-2 330,-4 1 0,0-7 0,-1-1 1,-3 5 174,-1-8 0,-4-1 122,-3 6 0,-1-6 0,-2-2 1,-5 4 144,-9-4 0,-5 2 0,-3 1-502,2 0 1,-1 1-1,-7 5 117,-5 8 1,-4 5 0,-2 7 81,-12 5 0,-1 10-96,-5 4 1,-2 6-96,-4 8 1,1 6-74,12-1 1,1 5-15,1 11 1,-2 7 0,5 2-10,10-4 0,4 2 0,-1 4-724,-2 2 1,-1 4 0,1 3-1,2 0 724,6-1 0,2 1 0,1 1 0,2-2 4,-2 6 0,1-1 0,4 5-383,6-6 1,3 5 0,1 1 0,2-2 0,1-8 334,1 12 0,6-1-89,1-6 1,3 7-1,2-2 1,3-12 69,4-12 0,6-6 3,11 3 1,10-1-1,0-6 47,12-7 1,5-9-150,-2 0 1,5-3 0,1-6 201,-10-9 1,1-5-1,-1-4 1,-3 2 159,0 0 1,-3-1 0,1-3-153,-1-4 1,3-4 0,-2-2 0,-5 1 37,-7-1 0,-4 0 0,0-3 159,5-7 1,1-3 0,-5-4-174,-9 5 1,-3-3 0,-2-1-1,-4-1-9,-3 1 0,-3-2 0,-3 0 0,-2 0 17,-1-14 1,-4 1 0,-6 2-5,-6 6 1,-5 3 0,-6 6 33,-16 0 1,-9 10-40,-7 7 0,-4 8-71,17 10 1,0 3-1,-1 3-65,-4 3 0,-2 4 0,2 3-897,-14 10 1,4 6-2486,6 6 1,6 5 3450,13 2 0,8 0 0,5 9 0,12-16 0</inkml:trace>
  <inkml:trace contextRef="#ctx0" brushRef="#br0" timeOffset="6108">11072 6818 17118,'29'-44'1785,"1"-1"0,-3 6 0,-11 9-1113,-22 21-610,-2 7 72,-9 4-89,8 2 117,-13 7-89,-1 8 39,-9 5-84,5-2 210,-3-2-87,10-11 162,-13-2-111,4-10-112,2-1 94,6-8-16,9 5-72,1 1-85,6 2-34,4 4-89,0 3 146,-1 27-28,-1-9 10,-4 33-4,2-24-10,0 2 1,-2 3 20,-1 15-15,2-15 0,-1 1-2,-2 15 16,-1-6-16,4-17 364,1-9-179,4-13 77,3-12-161,4-7 10,13-21-83,4-3 16,12-12-33,-10 16 8,5 8 1,0 3-32,-3 5 0,4 2 1,-1 3-1,-9 10-33,31 15 0,-24 1 0,1 2-289,6 5 0,0 2 193,0 4 1,-3 2-45,-9-4 0,-5 0-337,6 25 118,-20-15-1116,-27 6-906,-19-14-1106,11-12 0,-1-2-4601,-19 3 8127,6-9 0,30-6 0,6-1 0</inkml:trace>
  <inkml:trace contextRef="#ctx0" brushRef="#br0" timeOffset="6484">10930 6437 22990,'-56'-4'144,"0"-1"0,9 13 1,-1 7-1,5 10-125,10 11 1,5 9 0,1 4-1,1-3-1651,-7 1 1,1-1 0,0 7 1624,11-10 1,-2 7-1,1 2 1,1 1-1,3-1 1,3-4-13,3 4 1,4-4 0,3 1 0,-1 1-48,0 7 0,0 2 1,2 0-1,2-4 41,4 1 1,2-3 0,5-5-21,9 0 1,7-8-29,10-6 0,11-7-272,4-10 0,8-4 0,-1-1 334,-11 1 0,-1-2 0,6-5 6,-1-7 0,7-3 1,5-4-1,0-3 0,-1-3 1,-4-2-91,-1-4 0,-2-4 0,-2-3 0,0-2 0,2-1 143,0 0 1,1-1-1,2-3 1,-2 0-1,-2 0 1,-4-1-33,-3 2 1,-2 1 0,-3-1 0,-4-3 0,-5-6 34,-2-10 1,-6-7-1,-4-3 1,-5 2-1,-4 6-19,-6-1 0,-6 4 0,-3-3-20,3 5 0,-1-4 1,-1-1-1,-4 2 0,-5 6 3,-12-5 0,-8 6 0,-1 4 498,-10-6 0,-4 6-511,-2 8 1,-8 6-157,9 15 0,-6 3 0,-2 2 0,3 3-1135,-2 1 0,2 3 1,-4 0 1288,-3-1 0,-5 0 0,2 1 0,10 3 0,-1 4 0,9 1 0,-8 3 0</inkml:trace>
  <inkml:trace contextRef="#ctx0" brushRef="#br0" timeOffset="32962">13260 5370 19826,'1'-36'873,"-1"8"-839,0 28 112,0 0 72,-3 5 107,-2 7-135,-4 3 337,-18 25-309,1-7 1,-4 3-186,3 0 1,-1 2-238,-9 9 1,2 0 186,13-11 0,2-2-162,3 5 0,2-2-163,-2 13-1355,7 6-2946,12-28 4643,3 0 0,-1-13 0,0-8 0</inkml:trace>
  <inkml:trace contextRef="#ctx0" brushRef="#br0" timeOffset="33213">13326 5310 23136,'-16'-44'483,"0"-1"1,3 4 0,10 11-406,13 27 34,25 8-28,16 7-62,-13-1 1,6 2-479,2 0 0,4 2 1,-3-1 444,6 2 0,1 0-71,-5-2 1,6 2 0,-1 0 0,-7-2-73,-1 0 0,-1-1-397,9 2 0,5 2 1,-4-1-2576,-6-2 1,-4-1 3125,5 1 0,-3 0 0,8 2 0,-29-8 0</inkml:trace>
  <inkml:trace contextRef="#ctx0" brushRef="#br0" timeOffset="33878">13191 6424 21819,'-50'20'342,"0"0"0,3 4 0,7 3-219,10 23-991,11-4 1,2 4 884,7-13 0,3 0-14,-3 17 0,3-1-17,6-19 1,4-2 13,5 3 0,5-2 0,8 1 278,9-8 0,4-2-217,3-7 210,6-7 1,1-6 132,-10-17-68,12-12 168,-40-26-212,-35 5-214,-10 2-31,-9 29 1,-4 8-40,19 6 1,1 2 410,-10 1 1,4 3-1121,10 8-2035,17 5-3465,15-1 5353,9 5 0,-5-13 0,1-1 0</inkml:trace>
  <inkml:trace contextRef="#ctx0" brushRef="#br0" timeOffset="34754">13280 6321 15591,'-48'-34'722,"-1"0"1,1 0-1,1 3 1,0 3-1,2 10-322,-6 17 1,2 9-236,9-2 0,-1 5 48,2 6 0,-1 6 0,2 6-111,-1 8 1,4 7 0,1 5-788,3 2 0,2 5 0,1 2 0,3 0 673,2-5 1,2 1 0,3 0 0,5 1-10,4 2 0,5 3 0,3-1 0,4-8-7,4 10 0,9-5-55,10-8 1,7 0 0,3-7-16,11-3 0,5-5 55,-3-2 0,6-1 0,2-7-428,-9-12 0,3-6 1,0-2-1,-3-1 476,-1-1 1,-2-1 0,1-4 14,16-6 1,3-4-1,-7-4 75,-6-8 0,-4-5-13,-10 5 0,1-3 0,-3-1-143,-4-2 1,-2-2 0,-4-2 153,-2-1 1,-3-3-1,-2-1-35,-4-2 0,-2-1 0,-2-2-25,-2-3 1,-3-1 0,-2 2-6,1-11 0,-4-1 61,-6 6 1,-2-4 0,-4 6 33,-5 2 0,-5 3-64,0 3 1,-2-1 0,-4 5-15,-15-1 0,-5 8-23,-2 4 1,-6 6-89,5 10 1,-4 3 0,4 3-269,-5 2 1,1 6-760,-11 3 1,6 7-784,12 14 1876,14 11 0,22-21 0,3 2 0</inkml:trace>
  <inkml:trace contextRef="#ctx0" brushRef="#br0" timeOffset="35278">14624 5740 5711,'-11'0'6498,"2"0"-2180,9 0-1826,0 0-728,5-50-1496,34 23-156,-1-10 0,8 2-36,-7 22 1,4 6-1,1 1-56,0-1 1,1 1 0,-3 1-7,11 2 0,-3 5 11,-7 5 0,-3 7-3,-6 10 1,-4 7-29,0 2 1,-3 5-1,-2 11 0,-6 4-16,-9-2 0,-6 1-138,-2 1 0,-2 1-308,-1 0 1,-1-2-555,0-3 0,0 0-2822,3 1 1,0-3 3843,3 16 0,0-17 0,-1-32 0</inkml:trace>
  <inkml:trace contextRef="#ctx0" brushRef="#br0" timeOffset="35838">14927 6127 19389,'-3'-3'2778,"0"2"-2509,3 1-207,76-66-1538,-36 49 1,3 0 1460,-7-7 0,2-4 0,2 5-99,4 8 0,2 4 0,-3 2-412,-4-1 0,-1 1 162,9-3 0,0 0-402,-6 1 1,-1-3-2299,4-7 1,-2-6 1276,-6-2 0,-3-3 1602,2 1 0,-6-1 333,-16-4 1,-8 0 871,-18-12 206,-6 11 0,-6 1-581,-5 6 1,-4 4-232,-2-1 1,-3 4 604,-11 3 0,-4 5-448,5 4 0,-3 3-854,7 2 0,-3 0 0,1 2 549,-8-1 0,-5 3 131,6 5 1,-8 5 0,0 0 0,8 0-1230,-4 2 0,1 2 899,9-3 0,-5 2 1,-1 2-1,4 2 42,-5 8 0,3 5 0,3 2 143,2 7 0,2 4 0,0-1-207,-3-2 0,1-1 0,4 6-1,7 7 1,6 6 0,10 0-30,15-7 0,9 1 0,4-1-130,1 1 0,3 0 1,7-1 110,10 6 0,7 0 1,3-8-12,-7-15 0,1-4 0,7-3-33,11-1 1,7-2-1,5-3 1,-1-2 16,-11-7 1,-1-2 0,2-2 0,2-1-1,3 0 77,-6-1 0,4 1 0,1-1 1,2 0-1,-1-1 0,1-2 1,-1-2-43,0-1 1,1-2 0,-1-1 0,1-2 0,-1 0 0,-2-1-1,-1-1 33,2 0 1,-2-1 0,0 0 0,-2-2 0,-1-2-1,-2-1 7,3-3 1,-1-1 0,-1-2 0,-4-3 0,-5-3 74,0-6 0,-6-4 0,-3-2 0,-3 0 43,0-7 1,-5 0-1,-4-4-91,-1-7 0,-4-2 0,-12-3-13,-12 9 1,-8-2 0,-5 2 0,2 4-48,3 5 0,-1 4 1,-7-1-24,-11-4 1,-9-3 0,-2 4 0,3 9-73,-7 7 0,-7 8 84,7 8 0,-11 1 0,-7 0 0,0 2 0,5 0 0,12 2 0,-9-3 0,3 2 0,5 5 0,0-1 0,0 1 0,-1 0 0,1 0 0</inkml:trace>
  <inkml:trace contextRef="#ctx0" brushRef="#br1" timeOffset="136028">6269 2434 10410,'58'-6'265,"1"0"1,-1 0 0,0-1 0,-9 2-1,-2 0 1,0 0 0,1 1-1227,5 0 0,3 0 0,-2 0 0,-3 1 1000,-2 0 0,-4 0 0,7-1 13,-1 1 0,7 0 1,4 0-1,1 0 0,0 0 1,-5 0-268,0 0 1,-3 0 0,0 1 0,1-1-1,5 0 275,-4 1 0,4-1 0,2 1 0,2-1 0,0 0 0,-2 1 0,0 0 9,-6 0 0,0 0 0,-1 1 0,0-1 1,0 0-1,1 1 0,0-1 119,3 1 1,0-1 0,1 1 0,-1 0 0,2-1 0,-1 1 0,1 0-166,-6 0 1,1 0 0,0 0 0,0 0 0,1 0 0,0 0 0,0 0 0,0 0 94,3 0 0,1 0 1,1 0-1,-1 0 1,0 0-1,0 0 1,-1 0-1,-2 0-86,0 1 1,-2-1-1,-2 0 1,1 0-1,0 0 1,1 1 0,3-1 19,-5 0 1,2 0 0,3 1 0,0-1 0,0 0 0,-1 0 0,-1 1 0,-3-1 0,-3 0-23,14 0 0,-6 1 0,-2-1 1,3 0-1,9 0-7,-17 1 1,4-1 0,5 0 0,3 0 0,1 0 0,1 0 0,0 0 0,-2 0 0,-2 0 0,-4 0 0,-4 0-13,9 0 0,-6 0 0,-4 0 1,1 0-1,5 0 0,9 0-2,-19 0 1,6 1 0,3-1 0,4 0-1,2 0 1,2 0 0,1 0 0,2 0-1,-1 0 1,0 0 0,-2 0 0,-2 0-1,-2 0 1,-3 0 0,-5 1-9,8-1 0,-4 0 0,-3 0 1,-2 0-1,-1 1 0,0-1 0,2 0 1,2 0-1,4 1-3,-3-1 1,2 0 0,4 1-1,1-1 1,1 0 0,1 0 0,1 1-1,-2-1 1,0 0 0,-2 1 0,-3-1-1,-3 1 1,-3-1-7,12 1 0,-5-1 0,-3 1 0,-2-1 0,0 1 0,1-1 0,2 1-45,-3 0 1,0-1-1,1 1 1,1 0-1,-1 0 1,2-1 0,1 2-1,1-1 53,-5 0 0,3 1 0,2 0 0,1 0 0,0 0 0,-1 0 0,-1 0 0,-2 0 0,-3-1 0,-4 1 0,17 0 0,-6-1 0,-4 0 0,2 0 0,3 1 0,-2 0 0,0 0 0,0 1 0,-1-1 0,1 0 0,0 0 0,0 0 0</inkml:trace>
  <inkml:trace contextRef="#ctx0" brushRef="#br1" timeOffset="136968">7129 4889 8539,'-49'5'228,"0"0"1,1 0-1,-5 0 1,3 0-185,-2 2 1,8 0-5,17-1 212,18 2-107,48-5-39,-4-2 1,4 0 190,15-1 0,2 0-908,-7-1 1,3 0 914,-2-1 0,4 0 0,3-1-446,-3 0 0,2-1 1,1 0-1,2 0 352,-9 0 1,1 0 0,2 0-1,0 0 1,2 0-440,1-1 0,3 1 0,1-1 0,1 0 0,-3 0 0,-2 0 302,8 0 0,-4 0 0,1 0 0,6-1 7,-11 1 0,6-1 0,2 0 0,2 0 0,0 0 0,-2 0 0,-3 0-283,-1 0 1,-3 1 0,-1 0 0,0 0 0,2 0 0,4-1 225,-7 1 1,2 0 0,2-1-1,2 0 1,0 0 0,1 1-1,0-1 1,-2 0 0,-1 1-83,3-1 0,-1 1 1,0 0-1,-1 0 1,0-1-1,1 1 1,0 0-1,0 0 88,-4 0 1,1 0 0,0 1 0,1-1 0,-1 0 0,0 0 0,-1 1 0,0-1 0,-2 1-33,6-1 0,-3 1 0,-1-1 0,0 1 0,1 0 0,3-1 0,3 0 40,-10 2 0,3-1 0,2 0 0,2 0 0,1-1 1,0 1-1,0 0 0,-1 0 0,0 0 0,-3 1 1,-2-1-11,6 0 0,-2 0 0,-3 1 1,0-1-1,0 1 0,1 0 1,2-1-1,3 0-13,-5 1 0,3-1 0,2 0 1,1 1-1,1-1 0,0 0 1,1 0-1,-1 0 0,0 0 1,-3 1-1,0-1-5,3 1 1,0-1 0,-2 0 0,0 1 0,-1-1 0,0 1 0,0-1 0,0 1 0,1 0-7,-1-1 0,0 1 0,0-1 0,0 1 1,0 0-1,0-1 0,0 1 0,0 0 0,0 0-5,-1 0 0,1-1 0,0 1 0,0 0 1,-1 0-1,0 0 0,-1 0 0,-1 0 1,-2 0-4,5 0 0,-3 0 0,-2 0 0,1 0 1,-1 1-1,3-1 0,3 0-55,-8 1 0,3-1 0,1 1 0,2-1 0,1 1 0,-1 0 0,0-1 1,-2 1-1,-2 0 0,-2 0-397,4 0 1,-2 1 0,-3-1 0,-1 0 0,2 1 0,1-1 0,3 0 456,-4 1 0,3-1 0,2 1 0,2-1 0,1 0 0,-1 1 0,-2-1 0,-3 1 0,-3-1 0,-5 1 0,21-1 0,-7 1 0,-4 0 0,-1-1 0,-7 2 0,0-1 0,1 0 0,-1 0 0</inkml:trace>
  <inkml:trace contextRef="#ctx0" brushRef="#br1" timeOffset="138286">6825 7269 699,'-56'12'-2,"0"0"0,1 1 0,0-1 0,-4 1 0,0 1 1,6-2 12,7-1 0,3-1 0,-3 1 26,-1 0 1,-5 2 0,2-1 0,6-2-4,-1 1 0,4 0 1374,-1-1 0,16-1-378,28-6-492,32-1-412,0-5 0,5-1-236,16-1 1,7-1 368,-16 1 0,5-1 0,2-1 0,0 1-515,1 0 1,-1-1 0,2 1 0,-1 0 278,3-1 1,1 0 0,0 0 0,-2 0-3,-6 1 0,-2 0 0,1 0 0,5-1 15,-5 1 1,4-1-1,1 0 1,2-1-1,-1 1 1,0 0-229,6-1 1,0 0-1,-1 0 1,3 0-1,4-1 206,-12 2 1,3 0 0,1-1 0,2 0-1,1 0 1,1 0 0,0 0 0,0 0-134,-2 0 1,1 0 0,2 0 0,0 0 0,0 0 0,0 0 0,-2 0 0,-2 0 0,-2 1 146,2 0 0,-4-1 0,-1 2 0,-1-1 0,1 0 0,1 0 0,5-1-17,-6 1 1,3 0-1,2-1 1,2 1-1,1-1 1,-1 0 0,0 0-1,-1 0 1,-2 1-1,-2 0 131,7-1 1,-2 0-1,-2 0 1,0 1 0,-1-1-1,3 1 1,2-1-53,-10 1 1,1 0 0,1 0 0,1 0-1,1 0 1,0 0 0,0 0 0,0 0-1,1 0 1,-2 0 9,2 0 0,0 0 0,0 0 1,1 0-1,-1 0 0,1 0 1,-1 0-1,1 0 0,-1 0 1,1 0-29,1 0 0,1 0 0,0 0 1,1 0-1,-1 0 0,0 0 1,0 0-1,-2 0 0,0 0 1,-2 1-45,5-1 1,-3 0 0,-1 0-1,-1 1 1,1-1 0,0 1 0,4-1-1,2 0-2,-8 1 0,3-1 0,2 1 0,1-1 1,2 0-1,0 0 0,1 0 0,-1 1 0,-1-1 1,-1 0-1,-2 1 0,-2 0-19,5-1 1,-3 0-1,-1 1 1,-2 0-1,0 0 1,1 0-1,1 0 1,1-1-1,4 0-9,-8 2 0,2-2 0,2 1 1,0 0-1,2-1 0,1 1 1,0-1-1,0 0 0,-1 1 1,1-1-1,-2 1 0,-1-1 1,-1 1-7,2 0 1,0-1 0,-2 1 0,1-1 0,-2 1 0,1 0 0,-1 0 0,0-1 0,0 1-1,0 0 1,1-1-1,0 1 1,1 0 0,0-1 0,0 1 0,0-1 0,-1 1 0,1-1 0,-2 1 0,0-1 0,-1 1 0,-1 0-3,2 0 0,-1-1 0,0 1 0,-2 0 0,0 0 0,0 0 0,-1 0 0,0 1 0,1-1-13,3-1 0,-1 1 0,0 0 0,-1 0 0,1 0 0,0 0 0,2-1 0,1 1-482,-4 0 0,2-1 0,2 1 1,0 0-1,1-1 0,0 1 1,-1-1-1,-1 1 0,-3 0 1,-1 0 504,7 0 0,-3-1 0,-1 2 0,-2-1 0,0 0 0,2 0 0,0 0 0,-1 0 0,2 0 0,2-1 0,0 1 0,-2-1 0,-3 1 0,-4 1 0,-7 0 0,10 0 0,0-1 0,-1 1 0</inkml:trace>
  <inkml:trace contextRef="#ctx0" brushRef="#br1" timeOffset="139711">17368 2096 32767,'-9'-57'0,"-1"0"0,2 4 0,-1 5-585,1 10-396,2 5 439,7 25 882,3 2 705,5 12-1093,6 15-1588,0 24 1533,-8-13 1,-1 3-117,-2 6 1,-1 3 397,-4 2 1,0 0 0,-1-1 1,1-1-285,-2-3 1,1-2-518,3-4 0,2-2-557,10 24-946,13-14-4924,12-11-2783,-5-14 9273,-1-8 0,-21-8 1,-4-1-1</inkml:trace>
  <inkml:trace contextRef="#ctx0" brushRef="#br1" timeOffset="140678">17362 2007 22759,'-8'-45'470,"-1"0"1,1 7-1,3 8-430,8 18 604,-1 9 479,3 5-533,2 22-866,0 11 115,0 10 141,-9-5 0,-2-1 0,-2 5 201,-2-2 1,-1 0-149,0 11-480,1-2 320,9-14 1,3-3 256,3-3-91,14 25-135,-2-32 52,16 6-73,-1-11-2,-1-5 523,3-9-187,13-7 0,-6-2-2420,-7-1 0,-1-2 94,3-4 1681,-1-1 0,-2 0 0,-10 3 0,11-5 0</inkml:trace>
  <inkml:trace contextRef="#ctx0" brushRef="#br1" timeOffset="141645">18587 1943 15440,'1'-3'6021,"0"1"-3530,-1 2-1803,-52-25-451,23 33-67,-6-11 0,0 4 99,2 40-158,10-6 122,6-1-6,9 0-168,15 18-200,8-8 105,17 5 2,18-27 96,4-15-27,0-12 9,-8-15 59,-14-8 16,-8-8-3442,-9 6 3452,-6 2 41,-6-8-23,-8 8-121,-10-16-211,-8 18-5,0 6-992,-2 10-8649,5 10 8400,5 0 0,4 3 0,9-1 0</inkml:trace>
  <inkml:trace contextRef="#ctx0" brushRef="#br1" timeOffset="142186">17708 3980 19524,'14'-53'1237,"-1"0"1,-1 6 0,-3 8-684,-7 16-285,-2 10-207,0 7 33,-17 61-56,-1-3-438,2-1 0,0 4 413,3-12 0,1-1-6,2 0 0,2-1-11,2-4 1,4 0-43,7-2 1,3-3 33,5 8-34,30-4-139,3-26-1819,8-10 1,6-3 2002,-8-3 0,-2-2 0,0 1 0,-5 0 0,5-7 0</inkml:trace>
  <inkml:trace contextRef="#ctx0" brushRef="#br1" timeOffset="142619">18643 3887 25455,'-2'-41'185,"0"0"0,0 4 0,7 11-146,20 28-17,12 21-117,1 25-104,-21-17 0,-4 4-1081,-5 16 1,-7 4 1279,-11 3 0,-4-3 0,7-16 0,-1-2 0,-3-5 0,-1 0 0</inkml:trace>
  <inkml:trace contextRef="#ctx0" brushRef="#br1" timeOffset="143161">18974 5751 18776,'17'-46'1505,"1"1"0,0-1 0,-4 9-985,-6 21-136,-1 0-323,-5 16 29,-2 7-1,1 36-5,-5 9-59,3-20 1,-1 2-179,-4 8 1,-2 1 180,2-6 0,-1 1-25,-2 9 0,1 0 2,1-11 1,2-1-1,1 11 1,3-3-34,9 6-81,4-12 0,4-4-143,12-3-1312,28-5-5684,3-21 7084,-25-3 0,0-1 0,12-1 0,-17-2 0</inkml:trace>
  <inkml:trace contextRef="#ctx0" brushRef="#br1" timeOffset="143578">19800 5764 15193,'-13'-3'4448,"2"1"-3065,11 2-772,0 0-147,11-62 30,21 25-433,-16-1 1,4 3 17,32 12-68,-21 18 6,12 16-6,-17 10 17,6 18-9,-25-8 1,-7 4 2,-12 5 1,-5-1-131,3-4 1,-2-2 138,-16 6 0,-5-4-179,7-9 0,0-3 212,2 0 1,0 0 2,-20 14 471,26-15-286,21-15 263,54-10-470,-11-3-317,13-4 1,6 0 189,-14 3 1,0 1-538,13-2 1,3 1 618,-18 3 0,0 0 0,-5 1 0,-2 0 0,-5 1 0,26-1 0</inkml:trace>
  <inkml:trace contextRef="#ctx0" brushRef="#br1" timeOffset="149882">4593 3171 19609,'-11'-46'1360,"0"0"0,1 2 0,2 10-886,6 24-402,2 3 78,-1 6-624,9 20 524,5 10-19,3 8 17,-3-5 0,1 0-137,7 10 26,-2-9 0,3-4-91,22 1-306,-4-10 890,-3-27 0,-1-6 282,4-7-366,-6-3 1,5-6 0,-3 2-411,-8 4 1,-1 0 396,9-8 0,5-4 0,-5 3 29,-8 7 1,0 0-39,14-14 1,6-6 0,-7 6 199,-11 11 0,-2 1-332,10-9 0,5-4 0,-10 8-258,-4 6-1794,7-5-160,-29 29 1769,-2 16 1,-5-8-1,-1 9 1</inkml:trace>
  <inkml:trace contextRef="#ctx0" brushRef="#br1" timeOffset="150473">5113 5897 16591,'-23'-46'1031,"-1"0"0,1 1 0,4 10-786,11 23 487,-1-3-881,6 11-46,1 5 479,2 6 22,0 44-267,3-6 47,-1-6 0,1 0 101,5 7-169,7 1-53,-3-25 98,23 8-75,7-27-63,0-2 161,13-27 80,-15-10-585,-7 4 0,1-2 549,-5 2 0,-1 0-27,0 0 1,-2 1-8,-2 1 1,-1 2 172,9-15-257,-10 14 1,0 0-55,6-7-581,4-3-1384,-16 26-7824,2 1 8378,-9 9 0,-3 2 0,-5 3 1</inkml:trace>
  <inkml:trace contextRef="#ctx0" brushRef="#br1" timeOffset="151008">4805 7843 15479,'-30'-45'1342,"-1"0"1,4 4 0,5 6-1063,13 15 114,4 6-63,4 8-154,2 8 6,15 33-87,-4 11-81,-1-7 0,0 2-379,0 17 362,-5-20 1,1-1-76,8 13 8,7 5-24,-1-22 456,31-19-108,-9-31-99,-10-4 0,5-8 0,-3-1-529,3-8 1,-2-3 429,-3 3 0,2-3 1,-3 2-12,3-5 1,-4 3-34,-8 11 0,0 1-106,0-3 0,-1 2-1746,11-12 1168,-2 3 1,-11 15 0,-11 16-1</inkml:trace>
  <inkml:trace contextRef="#ctx0" brushRef="#br1" timeOffset="161915">2179 9913 21668,'34'4'1435,"-14"42"-1329,-31 17-578,4-17 1,0 1 482,-1 13 34,5-22 0,0 0 72,-3 4 324,0 6 254,-8-22-266,7-19 92,-13-7-292,4-22-110,-7-20-80,5-15-22,6 0-200,8 20 0,3-4 183,5-9 0,1-1 3,-1 9 0,2-1 8,8-18 0,2 4 0,5 6 25,10 0 1,2 3-20,-1 8-20,2 5 0,2 5 3,4 13 28,22 5-28,-9 16-11,-22 4 0,-1 3-6,18 23 6,-6 10 11,-13-5 0,-10 17-6,-23 7 20,-2-31 0,-3 0-14,0-1 0,-5-2 6,-14 2 0,-4-5-3036,-21-3 3041,25-6 1,0-3 44,-18-15 613,32-11-580,1-7 7,15-13-74,10 10-5,13-3 28,10 18 3358,9 5-3392,-4 6-17,-1 5 1,2 2-475,-10 0 1,-1 2 440,14 5 0,-3 3 5,-13-2 0,-4 1-5,5 21 0,-31 1 28,-11-9-54,-15-9 1,-5-3-3130,-6-1 3135,9-4 1,-5-2-760,-12-4 1,0-3-777,14-3 1,-1-1-3323,-20 0 1,3-3 3723,7-6 0,18-3 0,20 5 1</inkml:trace>
  <inkml:trace contextRef="#ctx0" brushRef="#br1" timeOffset="162307">3010 10038 22335,'7'-62'946,"-1"0"1,-2 7 0,-2 9-471,-6 16-207,-3 13-202,3 10-61,2 9-1,8 12-5,6 16-11,2 2-48,1 5 1,-1 4-662,-4-8 1,-1 1 240,4 18 0,-1 2-641,-6-7 0,-1 0-1443,-2-1 0,0-2 2517,-1-2 0,0-3 0,0 3 0,0-14 0</inkml:trace>
  <inkml:trace contextRef="#ctx0" brushRef="#br1" timeOffset="162507">3091 9923 15239,'-17'-58'871,"-1"1"1,4 12 0,2 0 466,1-2 0,7 2-1296,13 10 0,5 1-54,-10-3 1,6 3 81,26 5 1,7 12-553,18 14-61,-16 6 0,0 5-799,-8 7 1,-4 5-1905,-6 9 1,-4 3 2836,-6-1 1,-4 0 0,-2 1-1,-9-19 1</inkml:trace>
  <inkml:trace contextRef="#ctx0" brushRef="#br1" timeOffset="162648">3079 10129 20593,'37'-25'-402,"-1"0"0,0 0 1,15-10-1,0 4 402,-2 11 0,-4 5 0,0-3 0,13-1 0</inkml:trace>
  <inkml:trace contextRef="#ctx0" brushRef="#br1" timeOffset="162966">4052 9669 14886,'-4'-2'4604,"0"0"-3094,4 2-513,-82-22-773,53 16-42,-24-5 0,2 6-132,32 16 380,-4 9-425,17 7 222,8 7-216,9-2 0,5 1 14,-2-5 1,3-1 294,9 12 0,4 0-329,3-6 1,1-2 2,14 9 3,-19-19 1,-3-3-21,4 1 63,-14-1-12,-17 0-12,-51 2-13,16-13 0,-3-1-59,-15 1 0,-5-1-1059,-4-1 0,1-3 549,10-3 1,3 0 0,8 1 0,6 0 0,1-6-1</inkml:trace>
  <inkml:trace contextRef="#ctx0" brushRef="#br1" timeOffset="165549">1699 10944 11514,'-40'0'2321,"-1"1"1,-17-1-1000,75-2-129,33-8-770,-3 2 0,6-2-1650,-2-1 0,3 0 1,1 0 1287,-6 0 1,1 1-1,6-1-9,-8 2 0,6-1 1,3-1-1,1 0 1,0 0-1,-4 1-28,1 1 1,-2 0 0,0 1-1,0-1 1,5 0-12,-4 0 1,3 0 0,2 0-1,1-1 1,0 1 0,-1 0-1,-3 0-237,2 1 1,-2 0-1,-1 1 1,0 0-1,-1 0 1,0-1 234,7 0 0,1 0 0,-1 0 0,-2 0 1,-3 1-127,-1-1 0,-3 1 0,-1 0 0,2-1 136,4-2 0,3 0 0,-3 0 0,-8 1-27,-2-1 1,-2 1-139,0-1 0,3 0 1,-12 1-2994,-13 0 3137,-7 2 0,-21 6 0,-4 1 0</inkml:trace>
  <inkml:trace contextRef="#ctx0" brushRef="#br1" timeOffset="166598">6039 9737 21360,'-32'-22'61,"-1"1"1,-22-4-11,44 71-46,4-15-21,7 8 72,10-20 84,8-3 224,15-11-218,-9-9 218,16-15 118,-15-5-225,0-1 594,-3-25-711,-15 27 129,-16-31-263,-1 41-1,-14-10-55,2 20-101,-3 5-280,-5 10-751,6 10-191,8 3-8458,5 26 8369,8-26 1,0 10 0,3-28-1</inkml:trace>
  <inkml:trace contextRef="#ctx0" brushRef="#br1" timeOffset="166899">6031 10237 22071,'-9'39'306,"-1"0"0,-6 22 41,23-56 342,-1-4-460,-1 0-44,1-4 84,2-6-51,8-16-145,1-5-17,3-9-90,-5 8-464,-3 4-2852,-2 7-6043,-2 9 9393,-1 3 0,-4 6 0,-1 0 0</inkml:trace>
  <inkml:trace contextRef="#ctx0" brushRef="#br1" timeOffset="168233">7825 9933 18028,'4'-60'1732,"1"-1"1,-1-5 0,-2 9-977,-7 19-353,-2-5-257,-3 28-118,0 16 11,-1 18-11,-1 19-11,0 23-305,7-23 0,1 1 288,1-6 0,2 2-1610,2 28 0,2 0 1621,1-7-3,1-2 1,0-4-4,2-19 18,-2-4 206,-2-14 225,-2-16 23,0-13-443,0-3 5,-1-11 8,1-7 1,-1-4-31,1 7 0,1-2 1434,-1-21 1,2-2-1416,-1 14 0,2 3 12,-1 2 0,0 1 38,0 5 1,0 1 76,0-18-12,0 8-146,-3 23-38,1 8 16,0 28 11,-1 19-112,-3 12 1,-1 7-290,0-7 1,0 2-623,1-3 1,-1 2 0,0-1 1028,1 13 0,0-5 0,2-21 0,0-3 0,1 23 0</inkml:trace>
  <inkml:trace contextRef="#ctx0" brushRef="#br1" timeOffset="168524">8625 10418 24514,'14'-25'-723,"-7"20"-2167,-22 56 2890,3-18 0,-1 0 0,-2 5 0,-2-4 0</inkml:trace>
  <inkml:trace contextRef="#ctx0" brushRef="#br1" timeOffset="169781">9677 9935 20767,'1'-28'621,"-1"7"-436,0 25-101,0 0 207,-3 10-128,-5-2-28,-9 8-79,1-6 50,-12 3-44,10-8 106,-13 1 257,6-7 63,0-11-264,8-9-157,9-6-17,10-5 68,21-26-96,-7 24 6,5-2 0,4 3 6,2 9-29,6 0 18,0 10-29,4 10 6,-6 3 11,4 8-22,0 32-50,-20 15 30,-8-17 0,-6 1-435,-12 4 0,-11 0 441,-3-10 1,-6 0 0,0-1 24,-10 11 0,-2-1 5,-1-2 1,0-2 30,2-7 1,3-6 86,-3-6 23,-9 1-85,29-26 119,9-15-119,9-2-38,9-9 875,4 10-909,18 1 45,21 9-85,9 5-16,5 6-844,-14 7 0,0 4 56,-12 0 1,0 1-48,9 2 1,-2 1-665,-11-3 1,-2 2 1565,3 0 0,-3 0 0,-3-1 0,12 5 0</inkml:trace>
  <inkml:trace contextRef="#ctx0" brushRef="#br1" timeOffset="169948">10527 10241 19944,'0'-4'4340,"0"0"-3981,0 4-387,-12-15-913,6 51-1972,-8-15-2003,10 13 1,4 3 3963,-1 3 0,1-12 0,0-21 1</inkml:trace>
  <inkml:trace contextRef="#ctx0" brushRef="#br1" timeOffset="170882">11587 9685 15227,'-2'-7'2590,"-2"-26"1,2-7-1728,3 5-645,-1-10 0,2 2-5,10 7-112,8 6-28,12 6-11,15 5-39,11 6-447,-17 11 0,1 3 424,14 4-12,-17 5 1,-3 5-224,-1 21 135,-4 17 18,-33-7 1,-10 2 86,-3-12 1,-5-3 30,-11 14 1,-5-6 19,-15-5 76,16-16 0,2-3 227,-5-2 83,-10 1 353,20-24-453,12-2-107,3-9-62,11 5 677,10 4-827,11 1 147,16 6-170,13 2-11,-5 3 5,-9 2 1,1 4-1,8 8-10,13 12 16,-30 1 0,-18 4 11,-21 0 6,-15 0-34,-11-2-45,-8-3 1,16-10-158,3-4-201,21-12 28,2 0-5204,4-5-3595,2 0 9191,1-1 0,-1 1 0,0 2 0</inkml:trace>
  <inkml:trace contextRef="#ctx0" brushRef="#br1" timeOffset="171065">12388 9923 18255,'0'4'2716,"0"0"-1669,0-4-1440,-27 75-2603,15-39 2195,-5 10 1,1-3 0,9-23 0,3-9 0</inkml:trace>
  <inkml:trace contextRef="#ctx0" brushRef="#br1" timeOffset="172131">12997 9603 21500,'22'-45'1049,"0"0"0,-2 5 1,-6 9-787,-10 18-93,-4 7-181,0 6 33,-9 28-11,2-7 3,-7 21 0,-1 5-19,-2 9-1349,5-16 1,1-1 1353,2 6-706,11 4 694,3-21 38,24 21 58,18-48-34,-3 4-819,-12-17 0,-2-5 904,-4-4 111,0-3 1,-1-1-68,0-1 790,5-5 0,-2 1-851,-8 9 39,14-13-129,-27 28 1258,0 3-1258,0 16-34,0 7 17,3 6-28,-1 12-27,-2-12-368,-2 4 0,2 4-1686,1 4 1,0 2-2819,1 8 1,0-1 3574,0-7 0,-1-3 1,0 5-1,-5-30 0</inkml:trace>
  <inkml:trace contextRef="#ctx0" brushRef="#br1" timeOffset="172315">13979 10069 21915,'1'-7'2901,"0"2"-2262,-1 5-387,0 0-274,8-20-29,-6 23-1909,9 22 1960,-5 22 0,-1 2 0,1-20 0</inkml:trace>
  <inkml:trace contextRef="#ctx0" brushRef="#br1" timeOffset="172915">15097 9551 25124,'-29'-22'82,"-1"1"0,-19 6 1,-2 9-66,15 11 0,1 4-2495,-10 2 1,0 0 2488,-16 3 563,23-4 1,2 1-569,-6 4 412,11-3 0,2 0-356,10 4-23,9-4 118,2 9 2776,5-2-2861,3 3 346,8 12-351,-1-6-39,2 7-6,-4-7 34,0 18-44,-2-11 21,1 18-10,-3-24 89,1-13 308,1-7-303,1-11 102,8-15-152,5-3-56,2-6 11,1 1 68,15-11-68,-15 16 6,27-17-11,-10 26-11,3 4-17,5 15 5,-9 14-11,0 12-33,-6 7 16,-10 5-44,-18 2-118,-21 0-196,-18-3 8,13-25 1,-3-1-396,-1-3 0,-1-3-3517,-23 4 4296,12-9 0,18-7 0,12-2 0</inkml:trace>
  <inkml:trace contextRef="#ctx0" brushRef="#br1" timeOffset="173122">15395 9944 23187,'-14'56'-955,"1"1"1,-2 0 0,0-9 954,0-21 0,3-4 0,4-11 0</inkml:trace>
  <inkml:trace contextRef="#ctx0" brushRef="#br1" timeOffset="173558">16250 9397 22996,'-3'-6'1938,"0"1"-1597,3 5-4,-98 32-278,74-9 0,0 1-1460,-12-4 1,-7 0 0,8 4 1414,13 7 0,7 5 6,-1 2 1,1 5-1,2 0-1,4 2 1,1 1 0,1 1-26,-1 5 1,0 1-1,4-1 8,5-7 0,4-1 0,4-6-14,7-4 1,6-8-76,7-5 0,1-5 109,13-1 12,14-25 39,-24-16 120,-11-10 0,-4-4-98,2-4 288,-17 0 0,-8 3-327,-11 19 11,-9 2 0,-8 3-39,2 10 0,-2 4-25,-5 0 0,1 2-6,4 2 0,2 4-42,1 12 1,4 3-202,6 1-1066,-9 33-3958,32-15 5270,5 5 0,0-16 0,1-13 0</inkml:trace>
  <inkml:trace contextRef="#ctx0" brushRef="#br1" timeOffset="173757">16780 10037 22795,'0'-4'2245,"0"1"-1847,0 3-431,-10 8 10,5 5-44,-9 8-1149,7 9 1,1 4 1215,-6 17 0,1 5 0,5-28 0</inkml:trace>
  <inkml:trace contextRef="#ctx0" brushRef="#br1" timeOffset="174040">17148 9591 24402,'25'-44'388,"0"-1"1,-7 6-1,4 9-265,10 19 1,3 7-46,20 2-61,-16 3 0,0 6-339,-6 11 1,-3 6 329,-6 3 1,-5 3-1,-1 1 1,-3 3-15,-6 7 1,-5 1-54,-3-3 0,-4 1-2125,-3 11 0,-3 1 1811,0-10 1,-3 0 372,-4 1 0,-3 2 0,3-8 0,-3 5 0,3-6 0,-1-1 0</inkml:trace>
  <inkml:trace contextRef="#ctx0" brushRef="#br1" timeOffset="174206">17210 9955 17739,'41'-31'9,"0"1"0,1 0 1,9 5-1,8 0 1,-2 4-1,-9 5 0,-8 5 1,-2 4-1,8-1 1,1 1-1,-1 0 0</inkml:trace>
  <inkml:trace contextRef="#ctx0" brushRef="#br1" timeOffset="175896">7181 11204 8321,'-63'-1'682,"1"-1"0,0 1 0,6-1 1,0 1-1,4 0-35,-14 1 0,7-1-412,23 1 1,2 0-432,-27 0 364,57 0 851,23 4 101,25 0-582,-7 0 0,5-1-1362,16 0 1,5-1 949,-10-1 1,3 0 0,3-1-68,-8 1 0,2 0 0,1-1 0,2 0-416,-6 0 0,1 1 0,1-1 1,1 0-1,0-1 379,5 1 1,0-1-1,2 1 1,0-1-1,1 0-5,-7 0 1,0 0 0,1 0 0,0 0 0,1 0 0,0-1 4,3 1 0,0-1 1,1 0-1,0-1 1,1 1-1,-1-1-277,-6 1 1,1 0-1,-1 0 1,1 0-1,0-1 1,0 1-1,1-1 290,2 1 0,0-1 1,0 0-1,1 1 1,-1-1-1,1 0 1,1 0 20,1 0 0,2 0 0,0 0 0,-1-1 0,1 1 0,-2 0 0,-2 0-14,0 0 0,-3 0 0,-1 1 0,0-1 0,4 0 0,6 0-79,-12 0 0,6 0 0,3 0 0,2-1 0,2 1 0,0-1 0,0 1 0,-2-1 0,-2 1 1,-4 0-1,-5 0 66,8 0 1,-7 0 0,-3 1 0,0-1 0,3 0 0,7 0-41,-11 0 0,3 1 1,4-1-1,1 0 1,2-1-1,2 1 0,0 0 1,1 0-1,0-1 1,-1 1-1,-2 0 1,0 0 64,1 0 1,1 0 0,-1 1 0,1-1 0,-1 0 0,0 0 0,0 1 0,-1-1 0,0 0 0,0 1 0,0-1-50,3 0 1,-1 1 0,0-1-1,-1 0 1,0 0 0,0 1 0,0-1-1,1 0 1,1 1 0,0-1 0,-2 0 0,1 1 0,0-1 0,1 0 0,0 1 0,0-1 1,0 1-1,1-1 0,-1 0 0,0 1 0,0-1 5,0 1 1,1 0 0,1-1 0,1 1-1,-1-1 1,0 1 0,-1 0 0,-3 0-1,-1 0 1,-3 0 0,-3 0-5,11-1 1,-7 1-1,-4 0 1,1 0-1,4 0 1,8 0 6,-16 0 0,5 0 0,4 0 1,2 0-1,3 0 0,1-1 1,0 1-1,1 0 0,-2 0 0,-1-1 1,-2 1-1,-3 0 0,-4 0 7,7 0 1,-4 0 0,-3 0 0,-2 0-1,0 0 1,2 0 0,4-1 0,4 1 12,-10-1 1,4 1 0,2 0 0,2-1 0,2 1-1,2-1 1,0 0 0,0 0 0,0 0 0,0 1 0,-2-1-1,0 0 1,-3 0 0,-3 0 0,9 0 0,-2 0 0,-2 0 1,0 0-1,-2 0 0,0-1 1,-1 1-1,1 0 0,-1 0 1,1-1-28,-1 1 0,0 0 1,0 0-1,0 0 1,0 0-1,-1 0 1,-1 0-1,-1-1 0,-1 1 1,-1 0 11,11-1 1,0 0 0,-2 0 0,-1 0 0,-3-1 0,-3 1-1,-3 1 8,6-2 0,-5 1 0,-2-1 0,2 1-10,6-1 0,2-1 1,-1 1-1,-3-1 134,6 0 1,-3-1 0,-4 1-501,8-2 1,-6 1-2935,-22 2 0,-6 1 3282,-1 0 0,-24 2 0,-7 2 0</inkml:trace>
  <inkml:trace contextRef="#ctx0" brushRef="#br1" timeOffset="2.41818E6">22413 2672 18470,'-3'-44'1185,"-1"0"1,0 5 0,1 10-866,1 21-214,1 6 45,-3 12-5,-4 15-62,-2 12-17,-3 19-22,-3 4-411,5-15 1,0 1 373,3-14 1,0 0-1,-4 17 1,0 0 2,2-13 0,2-2-11,-1 0 0,0 2-1054,0 7 0,-2 4 1,2-2 1056,1 0 0,0 0-3,-3 16 0,1 1-435,3-8 1,2-2 434,2-6 0,0 1 15,1-7 0,0 3 0,1 1-19,-1 13 0,2 2 1,-1-4-14,0 5 0,0 1-275,0-2 0,1 3 1,-1-2 287,0-16 0,0-3 1,0 3 4,-1 11 1,1 2 0,-1 0 11,-1 0 0,1 1 1,-1 0-5,0-1 0,0 0 1,0 3-9,0-7 0,0 2 1,0 0-1,1-3 1,-1-3 0,0-2 0,1 3 2,-1 10 0,-1 6 0,1-1 1,0-9 3,0-1 0,0-1-4,0-6 0,0 5 1,0 2-1,0-2-1,0 10 1,-1-1 0,1-2-2,0-9 0,1-2 0,-1 4-1,0 7 1,1 6-1,-1-1 1,1-6-16,1-9 1,0-4 0,0 3 6,0 8 0,1 6 0,0 1 0,0-5-12,1-2 1,0-3-1,1 2-219,0-4 0,0 3 0,1-1 0,0-5-2182,1-1 0,0-4 1,0-1 2419,3 23 0,-1-8 0,1-4 0,-4-28 0</inkml:trace>
  <inkml:trace contextRef="#ctx0" brushRef="#br1" timeOffset="2.41938E6">24930 2750 8528,'0'-4'8760,"1"2"-5511,-1 2-3081,1-18 375,-2 25-280,2-12-128,-3 24 201,2 12-173,0-4-51,0 14-6,0-2-10,-2 4-63,0-7 9,0-5 0,0 5 16,3 6 0,1 4 0,0 0-25,1 10 1,1 2-312,-1-11 0,1 2 1,1-1 335,4 16 1,1-4-20,-2-16 1,-1 4-10,-1-5 1,1 7 0,0 2 0,-1-3-9,0 7 0,-1-1 1,0 0-500,0-1 1,0 1-1,0-3 488,-1 12 1,-1-2 31,-1-17 0,-1 0 0,0-1-10,1 13 1,1 3-12,-1-4 1,1 5-1,-1-5-11,1-1 0,0 0 7,1 0 1,0 4 0,0-6-11,0-10 1,0 2 7,-1 1 1,1 7 0,0 0 0,0-4 11,-1 11 0,1-1-17,-1-2 1,-1 4-1,1-4-3,-1-2 1,-2-1 7,1 0 1,-1 3 0,-1-4-6,0 5 1,-1 0-7,0-4 1,0 4-1,0-2 2,-1-11 1,0-2 0,0-1-3,-1 22 1,-1-1 11,0-3 0,0-1-371,1-2 0,0 0 370,0-2 1,0-2-14,1-12 0,1-1-3,-2 16 0,0-1 5,0-19 1,1-1-218,0 7 1,-1 0 225,-1 0 0,0-4 20,-3 14 279,2-18 1,1 2-275,-6 20-33,3-15 1218,2 4-2131,4-21-5274,4-4 6181,1-12 0,0-5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09:20:55.90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17778 2003 17053,'8'-52'2911,"0"0"0,-1 6 0,-2 10-2643,-5 25-234,0 6-17,0 18 39,2 27-67,0 17-255,-1 3 0,-1 5-382,-2-17 1,0 3-2630,-1 3 0,1 6 0,-1-8 1638,0-15 1,-1-2-1,1 8 1,1-8 0,1-27-1</inkml:trace>
  <inkml:trace contextRef="#ctx0" brushRef="#br0" timeOffset="408">17794 1424 21467,'-54'-13'404,"0"0"0,-1 0 1,-4 9-1,-1 4 1,6 9-310,0 17 0,5 11-1512,7-1 1,0 5 0,5 0 1425,9-8 0,3 1 1,1 3-3,-7 14 1,1 6-1,4 0-15,5-7 1,2 1 0,2 1-14,4-5 0,-1 3 0,2 0 0,2-3 17,-1 3 0,2-2 1,8 1 11,8-2 0,6 1 1,6 0-1,5-6-11,8-7 0,7-5 1,4-2-1,-3 2 3,-2 2 0,-2 0 0,2-1 0,5-3-10,4-6 0,6-3 0,2-2 0,0-2 0,-3-4-6,-1-2 1,-2-3-1,1-2 1,1-1-275,-1 1 0,1-2 0,2 0 0,-1-1 1,0-2 297,10-2 0,0-2 1,-1-3-1,0-4 1,-11 0 0,1-3 0,0-3 0,-2-2 0,-4-3-94,6-9 0,-3-4 0,-3-3 0,-3-2 89,-3-1 0,-2-1 1,-3-3-1,-7-2 5,-5-1 1,-6-4 0,-4 1 0,-5 0 14,-5-8 0,-7 2 1,-9 0 29,-4 11 1,-7 1 0,-3 1-1,0 4-22,2 1 0,-1 4 0,-9 2-43,-10 6 1,-10 2 0,-6 2 0,1 3 0,6 5-177,-4 3 1,4 6-1,-5 1-620,6 0 1,-5 1-1,-1 1 1,1 1 0,7 2 806,-6 5 0,6 2 0,7 1 0,4-1 0,9-1 0,9 1 0</inkml:trace>
  <inkml:trace contextRef="#ctx0" brushRef="#br0" timeOffset="818">17475 3075 17278,'37'-42'1547,"-1"-1"1,-5 5 0,-9 9-685,-20 22-723,-17 15 255,-15 12-359,-2 4 1,-3 5-54,0 2 0,-3 3-614,-1 5 0,-3 3 1,2 1 478,7-6 1,2-1 0,-1 1-140,-5 8 0,-1 2 0,4-4-82,1 0 0,3-3-560,1 2 1,5-4-2289,5 0-6610,13-4 8896,10-21 0,6-10 0,-6-3 0</inkml:trace>
  <inkml:trace contextRef="#ctx0" brushRef="#br0" timeOffset="1007">17524 3171 16460,'27'-34'1718,"0"-1"0,-1 1 0,13-14 0,-3 14-1404,-5 31-146,13 12-104,-6 8 1,2 5-1454,3 4 1,4 3 1385,-8-4 0,4 3 0,3 2 1,3 0-179,-6-4 1,3 1 0,2 0 0,0 1 0,0-1 0,-4-1-680,10 5 0,-4-1 0,1 0 0,4 1 860,-4-3 0,6 1 0,2 2 0,-3-3 0,-5-2 0,-10-5 0,0-1 0,-5-3 0,16 8 0,-1-1 0</inkml:trace>
  <inkml:trace contextRef="#ctx0" brushRef="#br0" timeOffset="1741">16727 4059 24402,'45'26'364,"-9"-3"-235,-24-9 67,-5-2 0,-11-2-17,-7-2-55,-10-3-18,-8-3 17,-2-9-50,6 0 140,-5-20-96,16 2-33,0-13-22,19 6-51,12 4-11,11 6 17,9 7 0,6 7-17,6 16-34,3 11-11,-3 19 25,-28-13 1,-4 3-234,-4 6 0,-6 3 241,-7 5 1,-9 1 3,-9 4 0,-6-1-1,1-7 1,-6-1-462,-10 1 0,-8 2 1,4-5 469,6-6 0,-1-1 2,0-2 1,-6 3 0,0-1 0,5-6 19,0-4 1,2-5 10,-12 7 1,3-9 44,2-22 12,21-17-6,15-12 391,17-3-464,4 9 1502,29-4-1496,-4 21-28,-8 6 0,3 3-79,13 13 1,2 6-79,-9-4 0,2 3-433,15 8 1,1 1-14,-12-3 1,-1-1-463,2 0 1,1-2-1810,-1 0 1,0-3 2239,-7-3 1,-4-2 0,9 1 0,-22-6 0</inkml:trace>
  <inkml:trace contextRef="#ctx0" brushRef="#br0" timeOffset="2101">17009 3802 19703,'-60'-22'703,"1"1"1,-1 0-1,9 4 1,1 2-1,-4 8-590,-1 9 1,-3 6-1,0 5 1,5 1-1607,2 3 1,5 3 0,-1 5 1504,1 1 1,-2 3 0,3 3 0,4 2 0,3 7 0,6 3 0,2 5-341,8-4 1,2 5 0,1 3 0,1-1 0,3-2 317,0-1 0,3-3 0,2 1 1,2 3-3,-1 12 1,2 4 0,4-1 0,7-6 82,9-8 1,6-5 0,5-3-126,8-1 0,5-5 0,4-2 3,7-3 1,4-3 0,6-4 16,0-7 0,6-3 1,0-2-1,-3-2-257,-1 1 0,-3-2 1,4-4 293,-12-3 0,4-2 1,0-2-1,-1-2 0,-5-1 15,6-4 1,-6-4 0,2-2 14,8-4 1,0-3 0,-2-5 178,-8-1 1,-3-3 0,-4-4-170,-6-3 0,-3-3 0,-5-2-2,-5-2 0,-4-3 0,-3 1-11,1-11 1,-7-1 558,-11 3 1,-6-3 0,-10 3-454,-14 5 0,-10 3 1,-1 1-128,3-2 0,0 1 1,-4 2-69,3 13 0,-4 2 0,-1 3 1,2 4-3219,-1 3 0,2 4 0,4 2 2747,3 0 0,4 3 1,-23-6-1,53 17 0</inkml:trace>
  <inkml:trace contextRef="#ctx0" brushRef="#br0" timeOffset="2744">19170 3958 22397,'10'-43'716,"-1"-1"1,1 1 0,2 6-476,6 10-123,11-5-73,9 4-29,11 7-32,9 8-24,-17 13 1,2 3 11,-4 3 0,0 2-620,0 1 0,-1 2 597,0 4 1,-4 3-141,10 14-38,-4 13 117,-29 4 84,-34 2 30,0-26 1,-4-3 25,-6 0 0,-3-4 20,1-2 0,-2-3 50,-1-3 0,0-4 479,-24-5-336,13-8-1,20-6-71,19 2 531,7 3-683,9 4 358,8 3-364,16 6-33,13 6 33,12 11-11,-24-8 0,1 1-306,0 2 0,-1 0 264,-2 0 0,-3 1-264,12 25 59,-20-14-621,-25 11-941,-22-19-4005,-22 2 5814,-3-9 0,16-7 0,16-4 0</inkml:trace>
  <inkml:trace contextRef="#ctx0" brushRef="#br0" timeOffset="3116">19496 3553 18588,'1'-8'4722,"-1"0"-4367,-18-23 1,-12-3 2,-14 16-839,-1-14 0,-5 7 531,6 31 1,-2 13-692,1 3 1,-4 6-1,3 0 655,-5 4 0,-1 3-7,14-6 0,-3 3 0,0 3 0,5-2-15,2 2 1,4 0 0,0 3 8,-6 9 1,1 3 0,3 1-4,4 0 0,4 1 1,5 3-27,7 7 0,6 4 0,4-6-3,1 4 0,11-2-27,9-9 0,10 2 1,5-9 1,5-15 0,4-7 0,5-1 11,-2 0 0,4-1 0,3-1 0,3-3-304,-7-5 1,4-2 0,2-2 0,0 0 0,0-2 0,-2-1 346,5 0 1,-2-1 0,0-3 0,0 0 0,1-2 19,6-2 0,2-1 0,-1-1 0,-2-3 0,-6 0-273,4-4 1,-5-3-1,-4-5 303,-2-7 1,-3-5 0,-8-5-80,-4-14 0,-11-10 44,-14 15 1,-3-8-1,-3-2 1,-1 0 0,-1 5 133,0-7 1,-2 5 0,-6-6-122,-3 10 0,-4-7 0,-2-1 0,-3-1 1,-1 5-1,0 7 207,-11-5 1,-1 8-1,-5-2-288,1 0 1,-4-2-1,-1 1 1,-2 7-200,-7 2 0,-1 7 0,-2 4-961,0 6 0,-1 3 1,1 4 1214,6 4 0,1 3 0,4 2 0,-2 0 0,6 3 0,-7 4 0</inkml:trace>
  <inkml:trace contextRef="#ctx0" brushRef="#br0" timeOffset="3773">16486 5516 15518,'14'-46'1409,"1"-1"0,0 1 1,-1-2-1,0-1 1,-4 12-620,-5 5-550,-1-3-88,-8 23-220,-8 19 68,-5 4 6,-12 17 0,-5 7 2,1-1 0,-2 2-622,-1 0 0,-4 3 0,1-1 604,2 0 1,1-2 0,-1 1 1,0-1 1,1 0-1,1-2 2,-5 5 1,3-1 2,2-4 0,5-5 132,5-4-11,14-17-23,30-30-28,10-13 59,9-8 0,6-4-590,-10 9 0,2 0 561,-2 2 0,4-3 1,-4 3-28,0 0 0,-1 1 140,10-7 0,-4 3-120,-2 5 763,-6 7 0,3 6-837,17 25-4,-6-1-302,0 20 0,3 7 276,-11-7 0,2 2-341,-1 0 0,4 2 0,-2-1 296,5 1 0,0 2-598,2 1 0,4 4 0,-3-2 657,-10-7 0,-3-1 0,0 1 0,17 10 0,-3-2 0,-20-13 0,1 1 0</inkml:trace>
  <inkml:trace contextRef="#ctx0" brushRef="#br0" timeOffset="4792">15477 6489 22660,'16'-54'886,"-1"0"1,0 6 0,-5 12-785,-11 30-198,-1 7 68,-5 10 45,-8 18-12,-11 24-458,8-15 1,-1 2 463,-2 6 1,0 3-10,0 1 1,2 2 0,3-4 0,2-1-9,4-7 1,3-2-69,1 18 119,9-24 224,17-17-107,11-26-39,24-16-31,-22 5 1,1-5 64,15-11 0,-1-1-500,-15 12 0,0-1 449,11-10 0,-3 1 79,-3 1 846,-2 2-980,-17 16 34,-13 15-73,-6 17 16,-6 17 16,-4 20-50,4-17 1,-1 1 239,0 5 1,0 2-286,1 3 1,2 2-160,5 11 0,2-1-194,0-18 0,4-1 102,6 10 0,6-7-618,17-11-334,12-10-353,4-29-813,1-23 977,-25 4 1,0-4-302,2-8 1,-2-4 1258,2-9 1,-1-3 622,-9 14 0,-1-1 0,-2-1 345,0-1 1,-2-1 0,-2 0 167,-1 1 1,-2 1 0,-4-2-645,-6-3 1,-5-2-1,-1 4 301,-1-2 0,-6 3 33,-6 4 1,-6 0 0,1 7-409,1 8 0,-4 4 464,-12-5 1,-7 0 0,-1 4-149,-7 5 1,-3 4-152,3 1 1,-4 1 0,1 5-45,7 7 0,1 5 1,0 4-318,-1 3 0,1 4 0,0 5 292,-1 5 1,1 6 0,1 3-18,11-4 1,1 2 0,0 3 0,2 1-15,-2 6 1,1 3-1,1 1 1,2 2-255,-1 4 0,2 3 0,1 1 0,3 1 242,5-10 1,2 1 0,1 0-1,2 1 1,1 0-10,-1 11 1,2 0 0,2 0 0,5-1 216,2-5 1,3 0 0,5-2 0,5-1-254,8-1 0,5 0 0,6-3 1,4-5 39,7-5 1,7-5 0,3-3 0,1-2 22,2-1 0,3-3 0,2-4 1,0-4-150,6-6 0,1-4 0,1-4 0,-2-4 168,-7-4 1,-1-2 0,-1-3 0,-1-3 5,0-2 1,-1-2-1,-1-2 1,-1-3 5,-2-1 0,0-2 0,-3-3 0,-1-1 3,-3-2 0,-1-2 0,-2-2 0,-2-1-8,-2-2 1,-3-2 0,-1-1 0,-2-2 4,-3 0 0,-1-1 0,-3-1 0,-2 0 15,-2 1 0,-2-1 1,-2 0-1,-3 1 30,-2-11 1,-3 0-1,-5 2-15,-6 4 1,-5 3-1,-4 2-32,-6 5 1,-4 3 0,-4 3-21,-5 3 0,-3 3 0,-3 4-43,-2 1 0,-2 4 1,-1 3-11,1 3 0,-1 2 0,1 3-344,-17-2 1,1 6-1617,10 8 1,4 3 1957,12 3 0,5 1 1,-4 8-1,21-5 0</inkml:trace>
  <inkml:trace contextRef="#ctx0" brushRef="#br0" timeOffset="5633">18020 6063 23573,'13'-40'380,"-1"1"1,1 2 0,-10 12-341,-24 27-35,4 4 18,-17 12-23,14-3 16,-30 23 18,11-10-15,10-8 1,-1 0 14,-19 9 27,3-8 63,6-10 55,6-6 40,9-8 150,4-5-251,9 1 78,2-2-78,7 7-68,1 0-61,0 3 11,0 3 11,-4 9-5,2 3-18,-7 26 18,4-4-1,1-5 1,1 2 2,0 2 1,0-2-3,-2 17 10,-2 3 7,5-38 134,0-1-1,3-9 348,3-8-420,1-5 0,7-13-16,5-7-18,9-11-31,1 9 1,2 1-9,19-9-17,-15 15 1,2 3-23,15 5 11,0 8 6,1 14-17,-18 3 0,1 4-3,-5 2 1,0 2-4,-1 0 0,-3 2-167,8 28-40,-30-5 39,-11-14 1,-6 0-1921,-9 1 1,-8-2 1124,-2-6 0,-5-2 0,2-2-163,-4 2 1,0-4 780,-2-5 1,-3-1 0,9-3 0,2-4 0,-14-2 0</inkml:trace>
  <inkml:trace contextRef="#ctx0" brushRef="#br0" timeOffset="6051">17959 5634 15612,'0'-4'4217,"0"1"-2940,0 3-638,-79-12-331,36 18-580,1-2 1,-8 1 0,3 5 414,-4 17 0,1 7-527,6-5 0,-2 4 0,-1 5 415,5 2 0,0 4 0,0 2 0,3 0-435,5-4 1,3 1 0,0 0 0,2 1 411,0 0 0,0 0 1,2 0-1,5 1 18,0 11 0,6 0 1,5-1-273,6-12 1,4-2-1,5 2 244,8 1 1,5 3 0,3 0 0,0-5-11,0-1 1,0-3 0,9-2-7,8-5 0,9 1 0,4-2 0,0-3 1,-6-4-236,-2-5 1,-3-5 0,6-1 250,1 1 1,6 0 0,3-1 0,-2-1 0,-4-5 32,8-3 1,-5-5 0,3-4 161,-1-2 0,3-3 0,0-5 1,-4-3-103,-6-6 0,-3-3 0,-1-4 0,-3-2-61,-1-1 1,-1-3 0,-3-2 0,-5-3 118,-3-3 0,-3-2 0,-5-2 1,-1-1-114,-4-4 0,-4-2 1,-1-1-1,-3 3-87,-1 6 0,-2 2 0,-2 0 0,-2-1 98,-1-4 1,-1-2 0,-4 2-1,-2 3 2,-7 0 0,-3 3 0,-4 2-14,-4 4 1,-4 3-1,1 3-27,-9-4 1,-2 4 326,4 12 0,-2 2 0,-1 3-408,-17 1 1,0 4-139,4-1 1,0 5-163,-2 5 1,4 9-521,15 9 0,4 5-441,6 0 0,3 3 1334,-6 9 0,5 0 0,4-5 0,1 2 0</inkml:trace>
  <inkml:trace contextRef="#ctx0" brushRef="#br0" timeOffset="6731">19852 5492 12433,'18'-54'1643,"-1"0"0,1 0 0,-2 2 1,-1 2-1,-2 1-909,2-13 0,-3 3-662,-3 7 0,-3 2 387,-2 10 0,-2 3 112,-5-15-24,-2 24-530,-4 18 191,-14 44-197,0 10-11,4-2 0,1 5-162,1 1 0,-1 4 162,-1 2 0,-3 5 0,0-4-635,5-13 0,0-3 1,-1 1 637,-1 7 1,-1-1 0,0-5 43,-5-4 1,1-9 159,1-6-21,-3-4-147,19-25 39,13-39-5,10-13-429,-2 10 0,4-4 440,3-3 0,2 0-21,-5 15 1,1 1 0,0 0 630,11-16 1,2 3-614,0 6 1,1 4-194,-9 13 1,1 4 161,9-2 1,2 5-29,14 1-17,-11 8 1,4 5-17,-2 8 0,3 6-10,1 3 1,4 4-1,2 3-5,-6-1 1,2 2 0,0 1 0,0 1-475,3 2 1,-1 0 0,1 2 0,0 0 277,0 1 1,1 1 0,-1 1 0,-3-1-509,3 4 0,-4 1 0,-2 0 545,-4 0 0,-1 0 1,-5-3-1,-2-2 0,-6-2 1,10 14-1</inkml:trace>
  <inkml:trace contextRef="#ctx0" brushRef="#br0" timeOffset="7349">19705 6397 21355,'3'-49'995,"0"0"0,-1 5 0,-5 7-670,-15 18-196,-9 8-90,-5 11 6,-8 16-12,-6 16-286,20-7 0,1 4 239,-3 5 0,3 2-379,3-6 0,2 3 390,-5 20 0,4 3-8,11-16 0,2 0 2,-3 15 1,6 1 5,10-16 0,6-3 8,3-5 1,5-5 13,29 11 138,4-20 56,-4-22 17,-9-18 16,-14-14-61,-14-9-134,-11 8 61,-27-18-51,-7 26-39,7 9 1,-3 3-17,-29 6 439,0 17-513,7 13-60,13 13-164,17 10-380,15 7-773,23 3-70,1-25 0,4-2-3401,8-1 1,2-4 3804,17 10 1,-11-13-1,-26-13 1</inkml:trace>
  <inkml:trace contextRef="#ctx0" brushRef="#br0" timeOffset="7761">20122 5888 19671,'-48'-35'565,"1"-1"1,-1 1 0,3 4 0,0 2 0,1 9-415,-3 12 1,1 8-425,-1 6 1,1 7 333,-1 5 1,2 8-467,-2 12 0,3 7 429,13-7 0,1 4 1,1 3-282,-1 7 0,1 3 0,3 3 250,5-11 0,2 2 0,1 1 0,1 0-341,2 3 1,1 0 0,2 1 0,1 0 334,2-1 1,1 1-1,2-1 1,2-1-11,3-1 1,1-1 0,3-1-1,3-1-13,4 12 1,5-3 0,5-2 1,6-5 1,5-3-1,4-4 15,5-4 1,4-3-1,4-5 19,3-4 0,4-4 0,1-4 9,2-4 1,1-5-1,0-4-135,-2-6 0,0-5 0,-1-5 198,-3-3 1,-2-5 0,-2-5 5,-3-4 1,-3-5-1,-3-4 4,-2-2 0,-3-3 1,-2-7-247,-10 3 1,0-5 0,-2-3-1,-2 0 1,-1 3 193,-1-2 1,-3 2 0,-1 0 0,0-3-6,-1-1 1,-1-4 0,0 0 0,-3 0 0,-4 5 45,-4-11 1,-5 4 0,-5 1-29,-3 12 1,-4 0-1,-2 2 1,0 4-28,-8-18 1,-5 6-8,-2 12 1,-4 1-1,-1 8-40,0 7 1,-1 6 237,-7-3 0,-1 4-566,7 5 1,2 7-871,-2 13 0,4 7-2400,-9 10 3629,18 5 0,5 0 0,8-5 0,3 1 0</inkml:trace>
  <inkml:trace contextRef="#ctx0" brushRef="#br0" timeOffset="8242">21525 5941 23164,'4'-61'864,"1"0"1,0 10 0,6 5-731,12 15 0,3 6-44,13-4 16,17 6-50,-6 16-584,-10 9 0,2 5 544,-5 4 1,-1 3-3,7 9 0,-2 4-11,-14-5 0,-1 2-26,4 11 1,-2 2-29,-8-2 1,-3 2-65,4 10 1,-4 3-258,-6-9 0,-3 2 1,-1-1-989,-1 11 0,-1-1 783,-1-3 1,-2-1-2138,-2-8 0,-1-4 2714,-2 8 0,1-8 0,0-18 0</inkml:trace>
  <inkml:trace contextRef="#ctx0" brushRef="#br0" timeOffset="8450">21725 6140 14099,'41'-44'149,"-1"0"0,-7 6 1,1 7 987,5 17 0,2 7-1230,8 1 1,1 2-152,3 0 0,-1 0 471,-1 2 0,-1 1-2157,6 1 1,-4 0-799,2-2 2728,-3-1 0,-4-1 0,-20 1 0,9-4 0</inkml:trace>
  <inkml:trace contextRef="#ctx0" brushRef="#br0" timeOffset="8783">22702 5403 6653,'-42'-33'831,"1"0"0,0 0 0,0 0 0,-4-4 0,1 2 0,-1 5-60,1 11 0,0 5 0,-3 2-405,-5 2 0,-3 4 0,0 1-217,-1 1 1,-1 3 0,-1 3-20,7 2 0,-2 3 1,0 2-1,3 4 4,-10 9 1,3 6-1,3 0-63,8-3 0,3 1 0,-1 6 32,-1 7 1,-2 6 0,2 3-1,5-1-151,4 1 0,4 0 0,1 5 52,6-10 1,-1 2-1,1 3 1,2-1-1,4 0-16,4 3 1,3 1 0,4-1 0,4 0 92,4 0 0,4 0 1,2-1-1,2-2-104,2 4 1,3-3 0,7-2-11,4-5 1,7-2 0,4-1 0,4-3 20,3-6 1,4-4 0,3-1 0,3-1 0,-2 0-161,4 1 1,0-1 0,1-1-1,2-1 1,2-1 193,-1-2 1,3-1-1,2-1 1,0-1-1,-1-2 1,-1-2-69,3-2 0,-1-3 0,0-2 0,-2-1 1,-2 0 101,1-1 0,-3-1 0,0-2 0,1-4 118,-4-4 0,2-3 1,0-3-1,-3-2 1,-7-2-65,2-7 0,-6-3 0,0-5-67,-1 0 1,2-4-1,-2-2 1,-8-3-13,-5-11 1,-9-3 0,-4-2-136,-3-2 1,-3-2-1,-6 0 115,-5-1 0,-5 0 1,-2 3-12,2 12 0,-3 2 0,-7 0-70,-10 1 0,-7-1 1,-5 2-1,-1 6-431,-8 1 1,-2 7 0,-7 0 500,5 4 0,-6-1 0,-2 0 0,2 2 0,6 5 0,2 1 0,4 4 0,0 2 0,-3 4 0,0 0 0,0-1 0</inkml:trace>
  <inkml:trace contextRef="#ctx0" brushRef="#br0" timeOffset="48925">26933 2769 8657,'8'-55'2370,"-1"-1"1,1 1 0,0-4 0,0 6-1791,-4 10 0,-1 7 254,-2 8-257,2-1-275,-2 12-246,1 8-34,-2 6 102,4 13-96,-2-1 33,7 23-16,-2 6 0,2 21-249,-6-24 1,0 2 225,-1 5 1,-1 0-368,-1 5 0,-2 0 367,0 5 1,-1 1-467,-2 3 1,0 2 450,1-17 1,1 1 0,-1 2-555,-1 13 0,1 4 1,-1-4 554,1 6 0,0 0 5,1-2 0,0 4 1,0-3-1,1-16 0,1-3 0,0 2 2,-1 11 0,1 4 0,-1-1-1,1 1 1,-1 1 0,1 2-492,-1-4 0,1 3 1,-1 0-1,0-4 481,1-2 0,-1-3 0,0 4-2,0 2 1,0 3 0,0 1 0,1-5-229,-1-1 0,0-3 0,-1 1 254,2-3 0,-1 2 0,0 1 0,0-1-6,0 1 1,1-1 0,-1 1-1,0-1-8,1 1 0,0-1 0,0 0 0,0 0-4,0 1 0,0-1 0,0 0 0,1 0-3,0 0 0,1 0 0,0 0 0,1-1-5,-1 1 1,0-1 0,1 0 0,-1 0-8,2 0 1,-1 0 0,1-1 0,0 0-150,0 0 1,0 0-1,-1 0 1,1-1 153,-1 0 0,1 0 0,-1 0 0,0 1 5,-1 7 1,1 2 0,-1 0-1,0 0-8,-1-1 0,0 0 1,0 0-1,0-1-51,-1-1 1,1 0 0,-1-1 0,0-1-271,0-5 1,0 0 0,0-1-1,1-2-2953,0 7 0,1-2 0,0-5 2629,1 1 1,0-6 0,0-2-1,1-10 1,0-21 0</inkml:trace>
  <inkml:trace contextRef="#ctx0" brushRef="#br0" timeOffset="49782">30626 2948 18414,'0'-41'1286,"-1"1"1,1 3 0,-1 10-1136,-1 21-73,1 4-44,1 2 50,0 9-56,1-1 45,1 19 33,2 19-83,0-6 35,-2 6 1,-1 5-1694,-1 1 1,-1 1 1645,0 0 1,0 0-1,-1 2 0,-1 2-602,0-12 0,0 1 1,0-3 606,0 1 1,0 2-417,0 2 0,0 9 1,1 0-1,-1-7 408,1-1 1,0 0 5,1-5 0,0 6 0,0 1 0,1-2-235,0 11 0,0-1 1,0 1 231,1-12 0,-1 0 0,1 0 0,-1 0 0,1 14 0,0-1 1,0 1 4,-1-2 1,1 0 0,0 0 5,-1-11 1,1 1-1,-1 0 1,0 1-8,0 1 1,-1 1-1,1 0 1,0 0-14,-1-2 1,1-1 0,-1 1 0,0 0 19,0 9 0,-1 3 1,1-2-1,-1-7-2,0 8 0,0 0-5,1-7 0,-1 6 1,0 1-1,0-5-8,1-4 1,0-5 0,-1 3 4,1-4 1,-1 1-1,1 1 1,-1 0 2,0 13 0,0 0 0,0 2 0,0-9 0,0 2 1,-1 0-1,1-2 0,-1 9 0,0-2 0,-1 0-12,1-3 1,0 0 0,-1-1 1,1-6 1,-1-1 0,0-1-6,0 2 0,-1-1 0,1-1-3,-1 11 1,-1 3 3,3-18 0,-2 6 1,2-3-1,0-6 636,0-4 1,1-2-1006,0 12 0,0 5 0,0-8-2522,2 8 2890,1-11 0,0-6 0,0-18 0,2-2 0</inkml:trace>
  <inkml:trace contextRef="#ctx0" brushRef="#br0" timeOffset="51672">29033 7373 23226,'5'-48'808,"0"0"1,0 6-1,-3 9-623,-3 19-207,0 9-18,0 11 68,1 15-33,0 24-96,0-6 0,-1 8 0,1-1-929,-3 11 0,1 2 363,1-4 1,0 3 0,-1-4-1664,0 3 0,0-6 2330,1-10 0,0-4 0,2 6 0,-1-24 0</inkml:trace>
  <inkml:trace contextRef="#ctx0" brushRef="#br0" timeOffset="52039">29383 7195 17024,'-36'-34'561,"1"-1"0,-1 0 0,0 0 0,-10-7 0,0 3 1,-1 7-294,-9 11 1,1 8-185,11 3 0,-1 4 19,-19 10 1,2 6-93,31-3 1,1 4 1,-10 10 0,-5 7 0,7 2-208,5 7 0,4 5 191,2-1 0,-1 5 1,3 1-324,6 0 0,3 0 0,2 2 310,2 5 0,2 1 0,4 0-15,2 3 0,3 0 1,5 0-25,5 0 0,4-1 0,5-1-4,5-1 0,4-2 1,5-3 10,6-1 1,4-4-1,4-2 26,2-4 1,3-3 0,1-5 25,0-4 1,1-3 0,0-6 29,-3-4 1,1-4 0,-1-5 35,-4-7 0,0-5 0,-2-3 17,-1-5 0,-2-5 0,-1-3 4,0-5 0,-2-5 0,-2-3-32,0-4 0,-1-2 0,-3-2-19,-2-4 0,-1-1 1,-4-2 14,-4 1 0,-2-1 0,-7 0 4,-5 2 0,-5 0 0,-6 2-12,-7 2 1,-6 1 0,-5 3-61,-7 2 1,-5 2 0,-3 2-420,-5 1 0,-3 2 0,-3 3 317,-6 1 0,-2 3 1,5 2-1,4 1 0,4 4 1,3 5-1,0 0 0</inkml:trace>
  <inkml:trace contextRef="#ctx0" brushRef="#br0" timeOffset="66618">1783 1163 20222,'1'-10'4533,"1"2"-4404,-9-21 1,-3-3-1244,-3 9 663,0-13 1,-2 3 3813,-5 22-3158,-1 5 82,-4 9-698,-6 13 1553,-8 18-394,16-12 0,2 2-98,-2 3 0,1 0 415,-11 24-73,13-9-855,13-13-305,23 3-1354,-4-16-802,37 16 416,-9-16 1294,-8-4 0,1-1-356,26 6 455,-25-8 0,-1 0-343,13 6 231,-11 2 707,-38 0-28,-28 3-344,-25 3-403,-1-3 859,4-5 1,-3-2 38,12-6 1,1-1-174,-2 2 0,1-1-9,-16-8-2191,38-25-5151,16-9 7329,6-12 1,7 18 0,1 12 0</inkml:trace>
  <inkml:trace contextRef="#ctx0" brushRef="#br0" timeOffset="66844">2079 887 19221,'-6'53'-81,"-1"-1"1,1 0 0,0-3 0,0 0 0,3-5-449,2-2 0,3-3-1069,-1-1 1,0 0-661,1-2 0,1-1 2257,0-2 1,1-2 0,-1 3 0,1-8 0</inkml:trace>
  <inkml:trace contextRef="#ctx0" brushRef="#br0" timeOffset="67809">2059 1383 16796,'34'-30'-30,"0"1"0,7 1 0,1 6 19,-6 15 0,1 4 16,-2-1 1,-2-1 50,17-5-3988,-25 3 4150,-12 1 1196,-7 1-854,-8 4-269,-1 0 589,-14 6-370,0 5-214,-6 6 3220,8 2-3477,7-5 56,8 4 6,8-8 55,6 1 46,8-6-6,5-8-90,-5-1 180,12-17-84,-13 2 28,5-13-112,-15 10 5,-7 1 235,-18-6-235,-2 13-78,-9-7 50,-12 18-44,12 7-12,-10 5-33,12 8-6,10-1 16,-1 19-21,9-6-23,-2 18-112,12-5-297,6 3-572,11 1-850,11-3-275,10-4-94,8-11-102,9-10-336,-22-17 0,0-4 2750,13-4 390,-18-4 0,-5-4 1491,-6-9 444,-1-9-354,-13 3-5,-8-2-1523,-1 13 616,-2-2-561,1 13 3057,-1 2-3712,1 4 28,1 9 90,4 10-23,2 18-22,4 21-6,-4-19 1,-1 2-416,1 7 0,0 1 410,-2 3 0,0 1-1,0-1 1,1-1 2,-2-4 1,0-2 14,2 16 100,-5-10 40,-3-33-45,-5-4-68,-1-27-10,1-15 830,0-20-847,5 2-6,1-2 0,2-3-528,2 12 0,1-1 525,0-19 0,2-1-3,3 13 1,1 2-83,1 7 1,2 1 75,0 7 1,1 1-45,17-16 12,4 12 27,7 11 0,8 7 6,7 9-6,7 6 6,0 13-31,-27 7 0,-5 4 31,3 18 33,-23 23 0,-45-15-22,7-23 0,-5-2-356,-3-1 1,-3-2 195,-2-2 0,-1-1-412,2-4 1,0-3-2842,6-1 1,2-4 3412,-10-5 0,21-1 0,16-4 0</inkml:trace>
  <inkml:trace contextRef="#ctx0" brushRef="#br0" timeOffset="68030">3753 1371 24189,'-4'0'824,"1"0"-2961,3 0-3595,55-33 5635,-24 19 1,-1-4-1,-1 1 1,-12 11 0</inkml:trace>
  <inkml:trace contextRef="#ctx0" brushRef="#br0" timeOffset="68229">4367 939 24519,'-11'48'-467,"0"0"1,3-7-1,3 2-1264,6-1 0,2 3 1,2-3 597,2 5 1,0-5 0,5 14 0,-4-24 0</inkml:trace>
  <inkml:trace contextRef="#ctx0" brushRef="#br0" timeOffset="68534">1651 2393 17289,'-48'8'195,"0"0"0,0 0 0,1 1 0,1-1 0,8 0-117,-8 3 31,12 0 210,39-5 74,38-5-203,1-5 0,8-2-1000,-4 1 1,5-2 0,3 0 845,-4 0 0,3-1 1,2 0-1,1 1-294,-4 0 1,1 0-1,2 0 1,2 0-1,2 0 246,-4 2 1,4 0 0,1-1 0,2 1 0,0 1 0,-1-1 0,-1 1-323,-4-1 0,0 2 0,-1-1 0,1 0 1,-1 1-1,0 0 0,0 0 301,0-1 0,0 2 0,1-1 1,-1 0-1,-1 0 0,1 1 1,-1-1-281,6 1 0,1 0 0,0-1 0,-2 1 0,-1 0 0,-3 0 73,-2 0 0,-3 0 1,-1-1-1,0 1 0,2-1-997,7 0 0,2 0 1,1 0-1,-3-1 1,-2 1 1236,1-1 0,-2 1 0,-4-1 0,-4 1 0,17-2 0,-10 0 0,1 0 0</inkml:trace>
  <inkml:trace contextRef="#ctx0" brushRef="#br0" timeOffset="70020">5301 2851 8114,'1'-4'8458,"0"1"-6846,-1 3-1197,-34-29-270,16 27 7,-15-2 0,-2 6-24,-5 32-373,11-7 1,0 1 252,5-1 0,2 0-8,-11 16-114,18-12 0,4-1 64,8 8-23,14 12-16,21-21-68,16-10 27,9-10 46,5-11-306,0-11 376,-30 2 0,-2-3 22,1-2 0,-2-2 28,-2 0 1,0-1 544,18-18-334,-13 4 387,-13 9-147,-11 10-258,-5 8-167,-4 6 328,-5 8-368,0 2 99,-10 23-127,7-6-16,-2 14 10,10-16 12,17 1 51,6-16 33,17 1 28,3-18 50,5-8 68,-4-11 122,-6-3 85,-12-2 18,-10 1-41,-8 4-117,-9 3-124,-3 5-77,-3 4-74,1 6-263,2 1-280,4 6 123,0-1-1478,8 4 1876,15 6 0,-9-4 0,7 3 0</inkml:trace>
  <inkml:trace contextRef="#ctx0" brushRef="#br0" timeOffset="70393">6029 2809 13485,'-2'-4'6632,"1"1"-4918,1 3-1692,-1-20-5,12 32 5,4-9-22,5 29 6,4 14-17,-9 9 16,-4 0 23,-11 6 28,-12-23 51,-6-11 123,-4-12-79,6-8 364,-5-18-223,10-6-108,-1-15-133,8 5 27,11-15-111,6 15-7,14-11-83,13 10-190,15 4-477,-21 12 0,2 1 28,4 1 0,1 1-2341,3 1 1,0 1 127,-2 1 1,1 2 2974,-1 0 0,-3 1 0,4 0 0,-10 2 0</inkml:trace>
  <inkml:trace contextRef="#ctx0" brushRef="#br0" timeOffset="70810">6649 2786 10853,'-4'-2'6990,"0"0"-2262,4 2-4124,-15-40-480,11 30 27,-12-30-90,15 40-419,1 0 330,-2 3 28,3 5 61,2 6-28,4 6-24,7 3-2,4 4-7,6 3 25,0 3-6,-3 3-23,-7 1 4,-10 1 30,-13-3 62,-8-5 58,-7-9-16,1-10 14,0-10-4,4-12 21,3-9-62,5-11-83,5-4-54,11-2-38,7 1 39,12 4-40,9 5-84,5 5-196,8 4-498,4 6-393,3 5-3650,-15 7 0,-1 1 290,13 4 4604,-15 0 0,-4 0 0,-11 0 0,-1 0 0</inkml:trace>
  <inkml:trace contextRef="#ctx0" brushRef="#br0" timeOffset="71719">7195 2819 10326,'3'0'7993,"0"0"-2784,-3 0-5259,-57-5-34,43 4 61,-35-3 7,79 5-18,8 0 23,7 1-6,5-8 28,-13-3 12,3-9 66,-9-10-55,-15 7 33,-8-15-39,-11 20 28,-8-10 17,-3 15 0,-5 0 44,-9 6-89,4 7-22,1 3-1,3 12-10,6 9-6,0 12-23,2 24-42,10-28 1,1 1-88,1 0 1,3 0-62,2-2 0,2-2-908,20 24-167,13-21 974,21-19 359,-13-19-1532,-10-16 1,-2-5 1749,-5-2 47,-5 1 1,-1-4 513,-3-17-561,-5 8 235,-3-6-117,-8 24-135,-1 1-184,-2 8-130,1 8 3466,2 12-3387,2 1 28,9 18 5,5 10-27,-3-5 5,9 22 6,-18-26-6,2 9 23,-9-19 212,-2-7-78,-1-8 196,0-5-314,3-7-16,5-8-17,0-1 5,10-6 1,7 0-12,2 2-11,7 1 17,-8 13-17,-6 4-12,5 14 18,-8 1-12,2 6 40,4 2-45,15 2 16,-6-5-5,25 4 73,-10-17-39,-7-3 128,16-26-95,-37 6 51,16-30-62,-25 20 3,-3-9 0,-3-5-282,-1 11 0,-2 0 268,-1-14 1,0 1 32,-2 12 0,-1 2 169,-4-17-107,1 20-11,1 10 95,2 9-236,1 6-83,0 3 580,3 13-491,1 3-22,6 24 31,-2-7 0,2 3-389,0 3 0,1 3 204,3 8 0,1 1-180,0-6 1,0-4 117,-2-8 0,3-2-2215,12 10 1,3-3-1188,4-1 3646,-2-8 0,-2-3 0,-10-12 0,-1-1 0</inkml:trace>
  <inkml:trace contextRef="#ctx0" brushRef="#br0" timeOffset="71887">8077 2726 19613,'0'-3'1837,"-1"1"-1669,1 2-6,62-43-117,-14 24-370,-10 2 0,6-4 0,-1 5 325,13 5 0,-4 5 0,8-5 0,-10 5 0</inkml:trace>
  <inkml:trace contextRef="#ctx0" brushRef="#br0" timeOffset="72318">9114 2675 17938,'-8'0'2784,"2"0"-2762,6 0-358,0 0-89,78-27-989,-47 21 1,1 1 1099,21-10 0,5 1-1512,-2 10 0,-2 3-287,-20 0 1,-1 2-288,12 0 0,-3 3 2400,1 9 0,-22-5 0,-12 2 0</inkml:trace>
  <inkml:trace contextRef="#ctx0" brushRef="#br0" timeOffset="72461">9505 2733 19960,'-55'9'1508,"-1"0"1,7-1 0,11-2-1112,27-6-268,7 0-174,7 0-83,12-3-365,19 0-1562,26-3-718,-1 1 2094,-20 2 1,-4 0 0,-17 3-1,-4-1 1</inkml:trace>
  <inkml:trace contextRef="#ctx0" brushRef="#br0" timeOffset="72927">10794 2746 19602,'4'-43'1363,"-1"0"0,1 6 0,-2 6-960,-2 16-330,-1 9-477,1 3 399,-1 24-6,1 8-124,1 28-117,0-25 0,-1 0-805,-1 5 0,0-1-1074,-1 1 0,-1 0 2131,-1 3 0,-1-4 0,-1 5 0,1-7 0</inkml:trace>
  <inkml:trace contextRef="#ctx0" brushRef="#br0" timeOffset="73292">11004 2304 17918,'-37'-33'713,"0"-1"1,1 1-1,0 3 1,0 2 0,0 10-510,-7 11 1,0 10-831,-2 3 1,1 7 709,0 6 0,2 7-38,8 3 1,2 5 0,2 5-830,6 3 1,2 5 0,1 1 0,2-2 782,-3 1 0,1-2 0,3 4-17,5 1 0,1 3 0,3 0 1,4-5 192,7 6 1,7-3-261,5-2 0,6 2 0,0-4 42,1 1 0,12-4-141,7-18 0,15-1 0,9-2 0,2-2 0,-5-2 0,-9-5-229,-5-2 0,-6-5 1,8 0 434,3 0 0,11 2 1,4-1-1,0-2 0,-6-5 1,-12-5 169,10-17 0,-9-9-41,-11 6 0,0-4 0,-5-3-10,-6-3 0,-4-3 0,-4-3-57,-4-3 1,-4-3 0,-5 0-25,-5-5 1,-4 0 0,-5 0 474,-3-1 0,-4 0 0,-5 2-462,-5 2 1,-4 2 0,-4 4-298,-3 4 0,-5 4 0,-2 3-285,-3 6 0,-4 4 1,2 3-2106,-12 0 0,0 5 2613,-5 6 0,6 4 0,11 3 0,3 1 0</inkml:trace>
  <inkml:trace contextRef="#ctx0" brushRef="#br0" timeOffset="81273">15277 9422 20733,'-17'-14'330,"3"30"-285,14 22-20,0-3 1,-1 2 24,-4 19-22,1-21 0,0 0-9,-4 3 1,0-2-5646,-5 15 5631,1-9 1544,5-23-1034,5-13 905,0-3-1224,2-13-78,0-8 11,0-16 3369,3-12-3386,2-14-76,-1 23 1,0-1-375,1-4 0,0-1 411,0 1 0,0 1 47,-2 4 1,0 3 30,2-11 168,-4 12-302,0 23-140,1 2 128,2 12 18,7 25-18,-3-4 7,5 21 10,-9-7 0,-2 2-110,0-4 0,-2 1 85,-2 16 0,-1 1 9,-3-7 0,-2-4-143,-5 11 165,-5 0 17,8-38 100,-2-3-352,7-8-9624,1-17 8237,4 5 0,0-6 0,0 9 0</inkml:trace>
  <inkml:trace contextRef="#ctx0" brushRef="#br0" timeOffset="91567">16306 2592 7106,'0'-5'5427,"0"1"-2459,0 4-2463,-46-56-281,27 42 53,-15-16 0,-4 7-2,4 34-18,-22 12-447,27-7 0,0 3 252,-4 3 0,0 2-12,-2 3 0,1 2-14,-2 2 1,0 2-20,1 1 0,0 2-307,0 0 1,1 1 303,3-1 0,2-1-9,3-1 1,2-1-87,4-4 0,3-1 98,-8 20 11,9-12 56,5-11 642,4-10 14,2-8 195,0-7-851,1-4 750,-7-9-778,-4-7 166,-8-9-166,-5-5 11,-1-1 23,2 5 16,4 8-95,7 7-218,8 9-319,5 3 167,2 4 376,2 6 33,3 8-5,4 12-6,7 10-5,7 10-12,-2-15 1,2 2-18,-2-4 1,1-1-3,1 0 0,1-1 13,0-3 1,0-3 22,16 8 73,9 2 107,-1-14 10,1-11-61,-1-16-73,1-6-44,0-8-40,-3 1-240,-8 4-5625,-8 8 5854,-15 6 0,-6 3 0,-8 3 0</inkml:trace>
  <inkml:trace contextRef="#ctx0" brushRef="#br0" timeOffset="113746">27694 7786 6731,'-61'-11'902,"0"0"1,1 0 0,10 2 0,1 0 0,0 0-504,-9-2 1,-1 0 0,4 1-1059,-6-2 1,6 2 935,12 2 1,4 0 256,0 1 1,4 1 717,4 0-748,6 0 214,39 5-388,29 0-199,-5 1 1,3 1-496,-3-1 0,3 1 412,11 0 1,7 0-1,-2 0-315,-9 0 0,-2 0 0,4 1 275,3-1 1,4 0-1,2 1 1,-2-1-456,-3 0 0,0 1 1,-1-1-1,2 0 452,5 1 1,2 0 0,-1 0-1,-2-1-3,-9 1 1,-1-1 0,0 1 0,4 0-11,-2 0 1,5 1 0,2 0-1,0 1 1,-1-1 0,-4 1-420,8 0 1,-3 1 0,-1 0 0,5 0 426,-9 0 0,5 0 0,1 0 0,0 0 0,-3 1 0,-4-1-6,1 0 1,-4 0-1,-1 1 1,2-1-9,10 1 0,2 1 0,-1-1 0,-5-1-92,-9 0 0,-3-2 0,1 0 108,15 1 0,1 0 0,-4-1 351,0-1 0,-5-1-356,-7-1 0,-2-1-50,-6 1 0,-2-1-395,22 0 1271,-21-1-6004,-7 1 5181,-20-2 0,1 2 0,-10-1 0</inkml:trace>
  <inkml:trace contextRef="#ctx0" brushRef="#br0" timeOffset="115536">29024 5959 13379,'-4'3'801,"0"-1"-544,3-1 785,0 0-129,0-1 364,-2 1-66,2-1-523,-3-2-223,1-6 28,-3-7-90,3-9-173,3-7-62,11-5-45,9 1-11,8 5-6,3 7-3447,6 9 3329,-14 8-38,6 5 0,-12 10 44,2 9 0,-1 14 6,-5 13 0,-7 11-82,-10-24 0,-3 1 56,-7 4 1,-5 0 1125,-10 3 0,-5-1-1120,-9 1 1,-5-2 22,13-13 1,-1 0 0,-1-3 16,-19 8 0,0-4 44,5-5 0,2-5 42,9-6 1,2-3 247,-18-12 88,24-11-246,16-3 269,23-18-109,15 11-261,19-11-27,7 15-29,3 9-28,-1 7-33,-2 14-18,-4 8 12,-11 4-11,-8 0 0,0 2-67,11 10-1149,-10-8 0,1-1 886,16 13-443,-1-5-51,1-7-234,1-7-225,4-7-323,4-7 27,4-9-292,3-7 1156,-25-5 1,-1-3 624,11-11 126,-16 1 1,-3-3 173,0-23 123,-11 17 0,-1-3 109,-3-2 0,-2-2 356,-3-15 0,-4 1-474,0 18 1,-3 1-38,-6-19 1,-5 3 300,-3 21 0,-4 2-154,-7-8 0,-4 0-96,-6 6 1,-4 3-73,-4 4 0,-4 5-121,-4 4 1,-2 5-77,-3 4 1,0 5-14,12 3 0,-2 5 1,1 6 1,-5 5 0,4 2-17,-5 7 1,-1 5-436,10-2 0,-4 3 0,0 1 1,6-1 426,-11 9 0,4 2 0,6 0 1,-1 3 0,6 0 610,5 2 1,4 1-616,6-8 1,1 3 0,2-1-14,-5 17 1,5 2-10,12-14 0,3 2 1,2-4 5,1 2 1,6-2-42,15 15 0,10-4-1,7-18 1,6-3 24,-4-5 0,4 0 1,1-1-185,5-1 0,2-2 1,4-1 199,-4-5 0,3-2 1,1-1-1,-1-2 70,10 1 0,-2-3 0,1-1-155,-2-2 0,-1-1 0,-1-5 198,-4-5 0,-2-3 0,-5-3-2,-5 0 0,-2-6 635,7-8 0,3-6 0,-4-5-617,-11 0 1,-4-5 0,-1-1-30,7-7 0,-1-2 0,-5 0-141,-7 6 0,-4-1 0,-3 3 130,-2-8 0,-7 0 44,-11-9 0,-9 2-5,-4 11 0,-3 2-656,-2-10 1,-5 1 554,-20 6 0,3 11 0,23 16 0,-17-7 0</inkml:trace>
  <inkml:trace contextRef="#ctx0" brushRef="#br0" timeOffset="142377">28996 4677 6579,'-1'-4'3333,"0"1"-762,1 3-2353,-8-59-111,17 27-40,-6-9 0,3 0 96,24 3-4168,5 1 4178,-8 11 1196,8-1-1150,-17 15-2477,6 0 2214,-14 8-164,1 5 186,-5 2 2179,6 10-2174,1 5 0,4 10-39,1 4-45,-2 8 107,-7-14 3409,-4 8-3230,-15-16 290,-7 4-223,-14-4 78,-5-3 124,1-4 90,6-4-80,13-4-228,8-2-91,7 0 12,1-1-23,3 1-10,4 2-63,7 4-44,7 5-3381,12 14 3375,-8-4-5,12 18-62,-13-8 73,4 7 11,-5-5-6,-10-4 130,-7-8 150,-17-3 3197,-2-6-3236,-42 1-201,-1-9-367,14-1 1,-2-1 38,4-3 0,2-2-625,2 1 1,3-1-4297,-23-5 5187,20-1 0,18 3 0,12 1 0</inkml:trace>
  <inkml:trace contextRef="#ctx0" brushRef="#br0" timeOffset="142827">29218 4004 9251,'-49'-8'1014,"0"0"1,-1 1 0,-7 2 0,-2 2 0,9 5-713,11 7 1,4 3-612,-9 0 1,1 4 524,3 6 0,4 4-522,8 1 0,0 3 415,-6 11 0,1 4-50,1 7 0,3 4-48,11-15 0,1 1 0,2 1-43,2 0 1,0 1-1,3 1-37,3 8 0,2 2 0,2-4 63,1 2 1,4-2 5,1 5 0,11-3 24,11-16 0,9-3 1,1-3-14,10 3 0,5-2 1,-11-8 1,5 3 0,1-2-1,-2-5-356,15 2 0,1-8 409,-8-4 1,3-2-1,-2-4 52,-9-2 1,-1-3 0,3-2 82,1-2 0,3-2 1,0-2-1,-2-1-554,5-4 0,-2-3 0,-2-1 492,-2 0 0,-2-1 0,-3-4 88,-6-3 0,-3-3 1,-3-1-154,4-11 0,-4-3 97,-6 7 0,0-3 0,-2-1-36,-3 1 0,-2-2 1,-2 1 19,2-21 0,-5 0-76,-9 1 1,-5 3-63,0 13 1,-7 2-34,-9 3 0,-7 0 1,-2 3-200,-8 0 1,-8 3-1292,6 8 0,-7-2 0,-1 2 1,2 4 1506,0 2 0,2 4 0,0 1 0,-19-5 0,7 4 0,5 7 0</inkml:trace>
  <inkml:trace contextRef="#ctx0" brushRef="#br0" timeOffset="146764">1584 3936 7582,'-2'-3'5590,"1"1"-1759,1 2-3495,-13-19-252,2 14-73,-16-8 6,0 26-12,-8 12-10,-3 9-1,2 7 1,5 0-1,9-2 120,8-5-30,9-6 24,5-5-7,8-5-25,7-5-11,8-6 44,9-3 23,7-3-182,9-3 2,4 2 1,0 4 53,-7 6 90,-13 10-25,-18 11-46,-26 10 86,-25 10-614,8-22 1,-5-1 567,-6 2 1,-2-1-3,-3-2 0,-1-2-220,0-3 0,2-4 240,4-5 0,2-3 173,-22-4-464,22-22-2382,18-20 2595,22-27 0,-1 26 1,8-3-1</inkml:trace>
  <inkml:trace contextRef="#ctx0" brushRef="#br0" timeOffset="147047">1894 3672 18550,'17'51'174,"-1"1"0,0-1 0,-1-1-238,-4-13 1,-1-1-845,2 3 0,-1 0 711,0 2 1,0 1-2558,0 7 1,-1-1 1816,-2-15 1,-2-1-2477,2 11 1,-2-3 3103,-1-3 1,0-6 0,-4-16 0</inkml:trace>
  <inkml:trace contextRef="#ctx0" brushRef="#br0" timeOffset="148109">1981 4231 10064,'-3'-3'6212,"0"2"-6938,3 1 1312,15-15-455,-3 10 62,32-15-138,-20 14 13,23-5-141,-18 0 246,5-3 27,-4-2 17,-5-3-29,-11 7 272,-4-3-119,-11 9-79,-4 0-7,-5 0 359,-6 2-457,4 2 145,-4 0-212,8 2-154,0 3 37,4 6 121,7 3 112,6 5-208,4-5-30,12 0 81,1-7 46,9-1 88,7-9-55,-9-4 61,0-7-72,-17 1 264,-4-6-10,-7-6-160,-6 0-76,-8-3-115,-3 13-38,-10 3 33,-8 9-33,-2 3-62,-6 8 54,11 7 81,9 2 59,2 7 15,9 11-10,2-6-42,7 18-245,16 5-205,6 5-271,7 0 135,-12-27 0,2-3-1258,20 10-577,-9-15 1,4-3-1268,9-6 1,1-4 3412,-13-2 1,0-3 210,9-5 0,-3-4 84,2-12 50,-6-2 2236,-8-7 1503,-17 1-2015,-7 6-1053,-1-10 233,-2 17 758,-2-9-1321,0 17-620,-1-1-2,2 7 144,13 25-19,0 3-148,12 28 36,-5-1 32,-6-8 59,-4 11 3495,-6-15-3287,-3 12 24,-2-20 63,-1-8 481,-3-17-248,3-8 106,-9-6-547,3-9-161,-8-15 77,8-5 1,0-2-23,-3-18-350,5 14 0,0-1 374,3 5 0,1 0-57,-1-8 1,1 0-40,1 1 1,-1 1 184,1-1 1,1 4 147,1-3-61,5 5-26,11 7 113,7 3 44,3 5 7,16 6-133,-8 11 645,12 3-758,-18 7-96,-4 22-219,-21 2 82,-10 18 24,-21-2 56,-14 1 81,19-24 0,-2-1-366,-22 18-1570,10-10-5654,11-12 7738,15-10 0,7-5 0,4-3 0</inkml:trace>
  <inkml:trace contextRef="#ctx0" brushRef="#br0" timeOffset="148347">3244 4195 16449,'-4'1'5240,"0"0"-5271,4-1-906,35-40-135,-12 22-2007,11-10 1,3-1 3086,6 8 0,-5 4 0,-17 7 0</inkml:trace>
  <inkml:trace contextRef="#ctx0" brushRef="#br0" timeOffset="148764">3667 3928 14865,'-3'-3'4605,"0"1"-4110,3 2 427,3-63-634,4 43-156,-4-15 0,5 2 94,19 22 57,6 3-8,1 1 95,21 8-92,-20 10-382,13 10 32,-24 12-213,-11-1-1431,-23 9 0,-6 1 1667,-4 2 85,-8 2 0,-5 1-78,9-22 1,0-2 205,-4 5 1,-1 0 27,4-4 0,1-3 276,-9 12 65,15-13-135,13-6 2986,14-10-3529,13 0-4,20-11-16,17-6-190,-23 2 0,3-1 243,4-3 1,3 1-127,4-2 0,1 0-271,5-1 0,0 1-812,3 0 0,0 2-2571,1 1 0,-3 2 3317,-7 2 0,-5 2 0,12-1 0,-28 5 0</inkml:trace>
  <inkml:trace contextRef="#ctx0" brushRef="#br0" timeOffset="149057">1598 5592 13850,'42'-26'248,"-1"1"1,0-1 0,1 1 0,4-2 0,2 0 0,0 0 0,3 1-1155,-6 4 1,1 2 0,1-1-1,1 1 1,2-1 910,4-1 1,2-1 0,1 1-1,1-1 1,1 1-269,-7 3 0,0 0 1,1 1-1,1-1 1,0 1-1,1 0 261,1 0 0,0 0 0,2 1 1,-1 0-1,0 0 0,1 1-118,-1 0 0,1 0 0,-1 1 0,1 0 0,-1 0 0,0 1 43,-1 0 0,-2 1 1,1 1-1,-1 0 1,1-1-1,0 2-1311,2-1 0,1 0 1,1 1-1,-2 0 0,-2 0 1,-4 1 1387,3 0 0,-4 1 0,-3 0 0,0 0 0,13-1 0,-3 1 0,-14 2 0,-18 3 0</inkml:trace>
  <inkml:trace contextRef="#ctx0" brushRef="#br0" timeOffset="162489">27159 6137 9094,'-45'-7'1460,"0"1"0,5-1 0,17 2-732,39 1 6,26-1-420,-9 2 0,2 0-946,-3 0 1,3 0 782,11 1 1,7 1-1,-1-1-725,-8 1 0,0 1 0,3 0 600,4-1 1,3 0 0,3 1 0,-2 0-4,0 0 1,0 0 0,0 1 0,-2 0-333,8-1 1,-1 1 0,3 0 322,-15 0 1,1 0-1,2 0 1,1 0-1,3 1-14,2-1 0,5 1 0,1 1 0,0-1 0,-1 0 0,-4 0-389,-3 0 1,-4 0 0,-1-1 0,2 1 0,3 0 390,1 0 1,4 0-1,2 0 1,2 1-1,-3-1 1,-3 1-1,-5-1 0,4 0 1,-7 0 0,0 0 0,2-1-183,9 2 0,2-1 1,1 1-1,-2-1 185,-6 0 1,-1-1 0,-1 1 0,-1-1 46,10 1 1,-2-1 0,-2 0-63,-6-1 1,-3 1 0,-2-1-17,3-1 1,-3 0-459,2-1 0,-5 0-5267,-10-2 5751,4 0 0,-34 2 0,-5 1 0</inkml:trace>
  <inkml:trace contextRef="#ctx0" brushRef="#br0" timeOffset="164300">3867 5605 6943,'0'-3'6100,"-1"1"-3019,1 2-2314,-31-30-594,17 26 124,-34-11-67,18 43-149,8-6 0,-1 4-349,-3 5 0,0 4 282,-9 16 0,2 0-17,9-15 1,3 1-18,-7 14 1,5-2-49,7 4-32,10 6-46,20-14-22,16-11-3334,28-12 3345,-13-11-56,-8-10 0,1-4-380,18-14 178,-13-2 0,2-4 337,-7 0 0,-1-1 60,-2 0 1,-1-2 78,0-8 1,-4 2 28,-2-1 55,-5 3 1,-4 0 280,-8 0 504,-6-17-706,-5 23 3406,-9-7-3389,3 23 185,-1-2-281,4 7 533,0 2-594,1 17-51,1 9-44,0 7 11,1 12-11,3-8 0,5 7 39,10-7 89,2-15-33,2-7 84,2-17-27,0-12-12,11-12 92,-8-4 0,0-1-19,4-10 44,-9 8 1,-4 1 38,-11 8 247,-3-11 22,-15 11-442,3 3 12,-12 2-102,6 12-117,3 2-297,3 2-84,6 4-1569,13 8-2799,5 2-3306,11 7 7302,-6-5 0,-7-5 0,-10-4 0</inkml:trace>
  <inkml:trace contextRef="#ctx0" brushRef="#br0" timeOffset="164667">4658 5611 17630,'-2'-11'45,"9"7"-6,28 31-17,-3 4-16,-11-6 0,-3 0-6,1 8 89,-2 11 152,-14-22 369,-10 4-43,-5-12-259,-6-3 252,-3-8 95,1-11-515,5 2 56,1-17-191,12 9-49,16-21-24,8 9 1,7-6-168,-4 12 0,2 2-476,14-7-29,-11 7 1,0 0-2247,19-5 2986,-1 3 0,-23 10 0,-4 3 0</inkml:trace>
  <inkml:trace contextRef="#ctx0" brushRef="#br0" timeOffset="165966">5120 5507 9363,'-3'-3'7993,"1"2"-5932,2 1-2027,2-12 22,11 17-28,7-3-11,13 25-12,-6-2-10,6 16-46,-10 12 34,-4 2 85,-8 6 49,-16-21 51,-9-11 67,-9-11 17,-7-9 23,-1-10-1,3-9-50,8-9-84,10-8-101,8 3 0,19-17-27,4 13-29,17-12-67,13 8 5,-13 13-61,-7 8 0,1 1-112,4 2-610,3 1 0,3 1-2518,-9 2 1,-1 1 2807,2-1 1,-2 1-1137,19 0 1389,-34 3 1075,-3-1 275,-8 0 139,-7-1 567,-7 1-1217,0 0 3382,-6 0-2473,-5 1-746,5 0-369,-3 1-286,11-1-68,4 0 147,19 2-91,-5-2 40,38-4 0,-15-5 17,18-7 17,-15-3 89,-6-9-89,-14 7 83,-5-9 1,-13 11-6,-8-3 0,-7 2 33,-8 7 30,-8 5-181,10 6 1,-6 7-23,12 7-17,1 3 0,-4 22-17,10-4 1,-2 9-34,12 14 22,7-17 17,2 6-45,17-3 17,-11-25-62,26 8 6,-13-21 16,15-10 24,-5-13 49,3-11 18,0-8 16,-5-3 6,-9-1-11,-7 5 0,-5 4-12,-4 9-22,-1 7-6,-3 7-10,2 5 10,3 4-11,3 7 6,-1 0 11,2 14 22,-5 14-27,-4 6 10,-2 13-5,-6-8 12,-1-6-1,3-11 123,0-13 51,4-12-73,4-15-34,5-9-10,5-11-7,5-3-5,1 1-11,3 5-17,1 7-11,1 5-6,0 7 11,1 5-5,1 6-6,4 6-5,3 5 16,0 3-3380,3-1 3364,-15-5 44,3-2 79,-15-8 28,5-8-34,1-8-11,0-11 28,0-12-28,-3-13 1188,-10 20 0,-3-3-1261,0-6 0,-2 0 17,-2-4 0,-1 0-183,0 2 0,-1 1 219,-2 5 1,-1 3 210,-3-18-12,-3 20-134,-3 16-101,2 10 790,0 14-829,2 10 406,3 18-423,4 13-5,10 14-1,-2-28 0,5 1-14,12 18 1,6 0-469,-6-14 0,3-2 423,10 12 1,3-4-219,-9-18 1,1-3-508,-2-3 1,0-2-4454,24 9 5243,-16-12 0,-18-9 0,-12-6 0</inkml:trace>
  <inkml:trace contextRef="#ctx0" brushRef="#br0" timeOffset="166141">6746 5325 16404,'-1'-4'3926,"0"1"-2913,1 3-906,52-64-85,-13 39-546,4-13 0,4 1-798,-12 25 1,-1 5 1321,-1-1 0,-3 1 0,11-2 0,-18 5 0</inkml:trace>
  <inkml:trace contextRef="#ctx0" brushRef="#br0" timeOffset="167090">7739 5369 9503,'-5'0'6363,"2"0"-7237,3 0 599,-10-6-6104,53-7 4900,-23 1 1479,33 1 0,4 2 0,-23 4 0,26-2 0</inkml:trace>
  <inkml:trace contextRef="#ctx0" brushRef="#br0" timeOffset="167241">7700 5625 15760,'54'-19'-403,"-1"1"1,1-1 0,-11 5 0,-1 0 0,-4 1 0,2-2 0,-6 3 0,-3 2 0</inkml:trace>
  <inkml:trace contextRef="#ctx0" brushRef="#br0" timeOffset="167808">9130 5192 20750,'-4'-55'229,"0"1"1,0 5 0,4 7-219,8 12-78,6 10-45,6 9 0,10 5-12,13 20 91,-11-2 5,3 16-39,-10 20-45,-13 3 11,-6-11 0,-3 1-464,-10 19 450,-11-11 0,-5-1 109,4-16 1,-3-2 41,-7 12 1,-1-3 7,-7-1 68,6-9-95,21-21 28,1 2 224,13-9 67,9-1-179,13 0-85,15-1-41,1-3 0,3-2-76,-6 1 0,2-1-339,15-4 0,1-2 62,-9 1 0,-3 0-530,3-3 1,-2 0 235,-9 2 0,-1 0-4300,14-9 1,-3 0 3668,-6 2 1,11-7 0,-44 21 0</inkml:trace>
  <inkml:trace contextRef="#ctx0" brushRef="#br0" timeOffset="168225">9713 4644 11023,'-58'-23'947,"0"1"1,1 0-1,2 6 1,-3 2-1,1 2 1,5 5-741,7 4 1,4 4-1,-3 2-1126,-6 3 0,-4 1 1,1 3-1,6-1 992,-6 6 0,4 3-2,5 2 0,-2 3 0,5 2 312,2 6 0,4 2-352,0-1 0,0 5 12,4 3 0,1 5 0,3 0-18,2 7 0,3 3 14,1-3 0,0 4 0,4-1-51,7-7 1,3-1 0,4-1-10,3 0 1,4 0 0,2-1-18,4-3 1,3 0 0,3-2-10,5-3 0,3-2 1,4-2-5,3-2 1,3-2-1,2-2 0,5-3 1,2-1 0,2-4 20,4 0 0,1-4 1,2-2-1,1-2 0,1-2 0,1-2 15,0-2 0,0-2 0,-1-3 32,-1-3 0,-1-2 0,0-3 18,-3-2 1,0-2-1,-2-3 21,-3-3 0,-1-2 0,-1-2 13,-3-3 0,-1-2 0,-2-1 0,-1-2 0,-3-2 0,-1-1 15,-2-2 0,-1-2 0,-3 0 4,-3-2 0,-1-2 0,-2 0-1,-3 0 1,-2-1 0,-4-1-443,-5-6 0,-5-2 0,-2 4 416,-2-2 1,-6 2 5,-7 8 0,-7-1 1,-3 7 536,-14 4 0,-6 5-653,8 4 1,-4 0 0,0 2-260,-2 2 0,-1 2 0,0 2-2077,2 1 1,-1 2 0,3 0 2160,-12 0 0,6 1 1,-11 1-1,30 4 1</inkml:trace>
  <inkml:trace contextRef="#ctx0" brushRef="#br0" timeOffset="171462">16215 9369 18852,'6'-43'246,"0"8"-436,-6 37 229,0 3 84,-1 7-33,-3 8 106,-7 10-129,1-8 62,-10 8 22,3-14 84,-5 2 51,0-6 251,1-6-279,6-9-180,4-2 68,6-11-23,4-5-50,0-1 279,8-28-172,0 23-57,7-16-106,-5 28-5,4 3-30,0 9 1,10 4 23,0 12-6,1 3 17,1 16-5,-6 4-10,-7-2 1,-3 3-18,-6 0 1,-3 2-20,-6 12 1,-5 1-336,-1-13 0,-3-1 313,-13 13 0,-5 1 28,6-15 0,-3 0 0,1-2-472,-6 8 0,-1-1 533,4-8 1,-2 0 0,2-7 140,-18-2 22,-1-10-39,16-28 39,18-16 28,19-16-65,11 15 1,6 0-68,0 5 1,4 1-34,7-1 0,2 3-43,14 1 7,13 9-43,-25 14 1,2 7 19,19 12 0,0 4 0,-21-13 0,-2 1 0,3 9 0,0 1 0</inkml:trace>
  <inkml:trace contextRef="#ctx0" brushRef="#br0" timeOffset="179943">15111 5169 7688,'-6'-10'3137,"2"2"-1345,4 8-823,0 0-588,-69-33-45,24 43-876,-10-13 1,-4 5 642,18 23 1,3 8-12,-7 2 1,-1 2 10,0 1 1,0 2 2,2-1 1,0 2 5,13-7 0,-1 2 0,3-3-59,-1 3 1,0-1 15,6 0 0,-1 3 0,3-2 37,1 4 1,2 0-51,-4 11 0,1 2-45,4-2 0,2 0-11,3-2 0,4-1 0,2-3 0,2-2 88,2-4 0,3-1-144,5 25-90,11-7 90,-3-24-44,9-2 38,-11-21 353,-1-1 807,-4-5 1425,-4-6-2428,-1-3 106,-5-12-162,-3-5-5,-8-13 0,-4-5 38,-9-14-32,8 17 44,-6-11 28,12 24-17,-4-2 6,3 8-1,1 5-385,7 7-40,1 4-141,5 4 455,1 8 62,5 19-18,5 9-16,4 3 5,10 5-22,3-9 6,10 7-12,4-6 6,-14-18 0,0-3-11,13 4-90,-9-9 1,1-5-1928,26-8 2028,-10-5 0,0-2 0,5 0 0,4-7 0</inkml:trace>
  <inkml:trace contextRef="#ctx0" brushRef="#br0" timeOffset="182025">29092 2786 16538,'-1'-22'493,"-15"19"-320,-17 35-69,10-7 0,-2 2-226,0 2 0,0 2 208,-3 11 1,3-1-70,7-12 0,3-1-9,-2 11 1,4-1 24,5 4 336,14 16 107,15-25-97,12-5-256,0-24 101,13-13 95,9-13-218,-9 2 30,-10-1 1,-2-1 36,0-5-56,5-5 360,-15 7-232,-11 11-66,-1 1-213,-6 6-23,-4 4-11,-1 5 141,-2 11-7,-4 12-16,-10 30-45,-3 1-332,7-19 1,1-2 331,-4 13-17,5-5-140,14 19 23,9-22-40,11 14-218,12-37-722,21-26 245,-1-8 177,-15-5 1,-1-3 613,8-10-362,-11-4 0,-3-1 306,-4-1 89,-4 0 0,-2-3 36,-10 13 1,-3 0 22,3-10 0,-2-2 56,-2-9 0,-3-1-574,-2 6 0,-3 2 537,-1 2 1,-3 0 53,-4 3 0,-4 2-145,-2 7 1,-4 1 155,-13-13 0,-4 0-45,1 9 0,-3 3-549,-11-2 1,-1 4 509,12 13 0,0 3 8,-13 0 1,-2 4-222,5 4 1,-3 3 226,-1 3 0,-4 3 0,1 2 3,5 0 1,2 3 0,-2 1-161,-7 5 1,-1 3-1,3 2 170,7 1 0,3 3 0,2-1-13,-9 7 0,3 2 18,10-4 1,1 4 0,1 1-6,2 6 0,2 2 0,1 0-41,-8 8 0,2 4-14,14-9 0,0 5 0,3 1 0,5-5-22,6 12 0,5-3 24,-2-9 1,2 1 0,5-2-267,16 14 0,12-6 242,1-19 1,6-2 0,3-2 10,1 2 1,3-2 0,3 0-114,-4-6 1,4 0-1,0-1 1,-2-4 122,-1-1 0,-2-3 0,2-1 5,10 2 1,2-1 0,-1-2 16,-11-5 1,-1-2 0,3-2 20,1-1 0,4-1 0,0-1 0,-5-2-8,-2 1 1,-3-1-1,2-4 73,1-3 1,3-4 0,-1-1 0,-7-3-8,4-8 1,-5-3 14,10-4 0,-3-3 428,-12-6 1,-6-5-315,-6-9 1,-4-1-132,-3 11 0,-1-1 48,-5-4 1,-2-3 0,-4 4-85,-5 8 0,-4 1-68,-2-16 0,-5 1-151,-6 14 0,-6 4-384,-6 1 1,-5 2-1798,-8 1 1,-4 3 2351,1 5 0,2 3 0,12 7 0,3 2 0,-8 0 0</inkml:trace>
  <inkml:trace contextRef="#ctx0" brushRef="#br0" timeOffset="185101">29375 1474 10028,'6'-4'3703,"-1"0"-2269,-5 4 103,0 0-758,-64 6-256,36-3-190,-23 2 0,-2 0-31,18-1 8,-3 1 0,-1-1 726,-2 0 419,-14 2-491,30-3-107,7-1-42,13-2 34,1 1-38,4 0-1330,0 0-379,0 3-450,-1 2 338,-1 6 14,-3 2 208,-2 6-39,-2 5 37,-4 6 1466,-2 7-33,0 6-39,3 4-401,2 1-50,2-3-127,3-9-105,0-12 261,-2-5 63,2-11 725,-1-1 447,4-5-3,1-3 224,1-5-1740,3-4 272,1-7-42,2 1-123,11-9-24,-1 7 185,11-6-175,1 11-178,-5 4 1724,10 8-219,-17 4-328,16 16-278,-16 3-4924,5 15 3593,-7 1-542,-6 3-602,-4-9 3678,-15 15-3640,-1-20 337,-13 9-144,-2-17-1130,-4-7 301,4-7 1920,-2-5 0,17-1 1,1-1-1</inkml:trace>
  <inkml:trace contextRef="#ctx0" brushRef="#br0" timeOffset="185627">29003 1240 14023,'-43'-13'463,"0"-1"0,0 0 1,-14-4-1,3 6-522,11 11 0,1 5 324,4 3 0,0 3-420,-3 4 0,0 4 347,-2 4 0,1 3-100,0 3 1,2 3-62,2 4 0,4 2-219,2 2 1,5 4 120,5 2 0,3 3 74,6 4 0,3 0-76,2-10 1,5 2-10,6-2 0,5 4 0,2-4-1,6 2 0,5-2 87,2-2 0,3 2 1,3-4 63,3-8 0,2-4 0,3-1-604,5-1 0,1-1 0,0-2 509,10 3 0,4-3 85,-1-5 0,5-2 1,-4-3-46,4-4 1,-1-3 125,-3-2 0,3 0 1,-3-4 37,-12-3 1,-2-3-1,-1-2 43,19-8 0,-3-5-411,-1-5 1,-4-2 268,-12 6 1,-2-4 120,-4-1 1,1-5 0,-4 2 33,-1-3 1,-2-2-112,-3 4 0,1-4 0,-4 1 34,-1-8 1,-7 0-88,-3 1 0,-5 0-102,-4 0 1,-5 0-50,-4 2 1,-3 1 14,-4 1 1,-4 2-126,-3 1 1,-3 1 10,-2 4 0,-4 2-112,-2 1 0,-2 3 66,7 7 1,-3 1-1568,-29-5 1,-1 5-27,-3 5-1411,21 6 1,-6-1 0,8 4 3274,-7 6 0,2-2 0,31 2 0</inkml:trace>
  <inkml:trace contextRef="#ctx0" brushRef="#br0" timeOffset="189177">1340 7140 7391,'0'-9'3703,"0"2"-2096,0 7 2236,0 0-3743,-22-13 85,0 21-45,-28-2-39,-2 31-340,22-14 1,-1 3 240,0 2 1,1 1-28,2 1 0,4 0-3,5-3 0,3 0 0,-1 13-3176,23-9 3215,2-15 17,23-3-11,-7-10-11,7 0 10,5-1 352,-2 1-351,10 2 3392,-2 5-3409,-1 9 0,-16-3 11,-5 13 6,-20-5 39,-33 30-45,8-21-280,-9-3 1,-3-3 279,-2-4 0,5-3 0,-3-1-1625,3-3 1,1-1 1557,-22 9-3671,-4-12 3727,45-32 0,-2 9 0,16-9 0</inkml:trace>
  <inkml:trace contextRef="#ctx0" brushRef="#br0" timeOffset="189426">1633 7079 6330,'-3'43'205,"0"0"1,0 0 0,-1 15 0,1-3 896,5-12 1,0-4-1148,1 16-73,-2-22 1,0 1-600,-1 19-2069,-1-14 1,-1 1 2785,-1 15 0,0-11 0,1-28 0</inkml:trace>
  <inkml:trace contextRef="#ctx0" brushRef="#br0" timeOffset="190444">1568 7636 7957,'-3'-4'5988,"0"0"-5048,3 4-940,20-24 17,1 11 11,12-18 0,7 12 6,-5 0 78,18-14 0,-12 3 129,-2-3 258,-19 9 301,-10 7-329,-5 6 716,-5 4-784,-4 5 12,-11 15-325,3-3 252,-23 43-270,21-21-88,-8 16 21,24-21 23,11-12 39,2-2 141,14-6-3124,8-17 3056,-7 1-29,-3-8 0,-1-3 146,2-12-117,5-7 320,-12-13-1,-17 12-313,-1-2 95,-17 8-45,-4 19 3238,-6-1-3350,-1 8 172,3 3-256,0 11 0,0 7-33,1 14 16,3 11 11,2 11-42,11-14 1,2 0-31,-1 14-93,6-13 0,3 0-423,10 14 81,-2-19 1,2 1 41,12 17-988,3-15 0,5-4-135,-7-13 1,3-3-395,13 6 0,2-4 1389,-14-11 0,0-4 19,13-12 1,-1-5 744,-16 0 0,-2-2 501,10-9 1,-3-3 1434,1-22 201,-14 0-2667,-13-2 1032,-4 21 695,-2-1-432,-2 23 139,-1 1-923,0 6-190,-1 3-18,2 7 3527,1 10-3460,0 4 1,2 43-9,-1-32 0,-1 2-737,-1 19 0,-1 1 726,1-14 0,-2 0 0,-5 18 0,-1-1-172,4-24 1,-2 0 196,-2 10 1,0-3 89,-4-1 123,2-18-45,3-12-134,-1-15-17,1-10-12,-3-16 7,0-16-7,5 17 1,0-3 269,0-6 0,2-2-264,-1-5 0,2-1 6,0-1 0,1 0-11,1 1 0,1 1 19,2 4 0,1 2-28,0 4 1,2 2-3,12-24-23,6 11 0,5 12 6,5 9-40,3 12 23,3 7-5,2 16 16,-1 9 34,-8 17-12,-13 11 12,-17 10 486,-16 4-497,0-27 0,-1-2-6,-13 15-51,5-16 1,-1-3-25,-7 3-3347,-13 1 2603,25-26 1,5-4 0,14-7 0</inkml:trace>
  <inkml:trace contextRef="#ctx0" brushRef="#br0" timeOffset="190677">2928 7553 18722,'17'-35'-9831,"9"-2"9702,13 7 1,-13 10-1,-10 9 1</inkml:trace>
  <inkml:trace contextRef="#ctx0" brushRef="#br0" timeOffset="191186">3247 7285 18341,'-4'-50'183,"0"1"0,0 4 1,6 8-89,18 14-61,2 6-34,-4 7-23,13 9 1,-7 11 16,7 4-22,10 23-22,-13-4 24,-9-7 1,-1 1 2,0 24 58,-11 3-1653,-12-23 0,-4 0 1691,-5 10 24,-21 7 233,7-26 107,-8-2-45,2-9-67,6-12-51,5-11-66,7-7 3258,8-7-3405,10 0 143,10 1-198,11 3-12,7 6 6,9 6-11,9 5 0,6 10-11,4 5-34,-4 10-23,-11 9 40,-17 11-67,-19 12-20,-14-21 0,-7 0-294,-6 4 0,-5-1 8,-8 2 1,-5-2-1293,-5 0 0,-4-2-1741,-3-3 1,-2-2 3208,6-4 1,3-3-1,-13 3 1,24-12 0</inkml:trace>
  <inkml:trace contextRef="#ctx0" brushRef="#br0" timeOffset="191585">1007 9165 7315,'-45'16'644,"0"0"0,8-2 1,10-3 1914,22-8-2240,29-12-179,7-1-11,5-5 0,3-3-16,-9 5 1,2-1-65,7-2 0,7-4 0,3-1 0,-2 2-214,8-3 0,-1 2 0,4-2 169,-9 3 1,3-1-1,2 0 1,3-1-1,3 1 5,-4 2 1,3 0 0,3 0-1,1 0 1,0 0 0,-1 0-1,-2 2-7,1-1 1,-2 1 0,-2 0 0,2 1 0,1-1 0,2 0 0,-10 3 1,2-1 0,2 1 0,1-1 0,0 0-1,0 0 1,-1 1 0,-1 0 0,-3 2-2,10-3 1,-2 1 0,-1 1 0,-2 0 0,2 1 0,1-1-31,-4 1 0,1 0 0,1 0 0,0 0 0,-1 0 0,-1 1 0,-2 0-466,9-2 0,-1 1 1,-2-1-1,-1 2 0,-1-1 55,-3 1 0,-1 0 0,0 1 0,-3 0 0,-3 0 347,11-2 1,-5 1-1,-9 1 1,9-1 0,-6 1-1</inkml:trace>
  <inkml:trace contextRef="#ctx0" brushRef="#br0" timeOffset="195397">25934 4488 7565,'-7'-3'3960,"2"1"-3198,5 2-107,0 0-95,69-5-22,-9 3-1049,-19 1 1,6-2-1,0 2 715,16 1 1,1 1-457,-13 0 1,2 0 0,1 0 310,7 1 1,2 0 0,2 0-451,-12 1 1,1-1-1,1 1 1,0 0 419,5 0 1,0 0 0,1 1-1,0-1-346,-10 0 0,1 1 0,0-1 0,0 1 0,0-1 344,2 0-1,-1 1 1,1-1 0,0 1 0,1-1-5,0 0 1,0 0-1,0 1 1,0-1-1,0 0-6,1 0 1,-1-1 0,0 1 0,1-1 0,-1 0-166,0 1 1,0-1-1,0 0 1,0 0-1,0-1 150,0 1 0,-1-1 0,0 0 0,1 0 1,-1 0 0,0 0 0,-1 0 0,1-1 1,-1 1-1,0-1 13,-1 1 0,0-1 0,-1 0 1,1 0-1,1 0-11,5 0 1,3 0-1,-1 0 1,-1 0-1,-4 0-11,-5 0 1,-3 0-1,-1 0 1,3-1 14,9 1 1,4 0-1,-2-1 1,-7 0 10,10-1 1,-5 0 283,-14 0 0,0 1 1,-1-2-237,8 0 0,-4 0 939,-11 0 1,-3-1-587,10-2 1204,-17 0-1260,-16 1 1743,-7 1-2460,-5 1 916,-4-1-2675,-7 2-7719,-4 0 9240,3 4 0,4-2 0,7 1 1</inkml:trace>
  <inkml:trace contextRef="#ctx0" brushRef="#br0" timeOffset="197156">3919 9266 16840,'-47'-13'483,"0"1"1,-8 10 0,6 12-204,9 35-580,15-18 1,0 3 386,-6 16 0,3 1-633,9-12 1,2 0 548,-5 7 0,2 1-12,7-8 1,5-1 374,9 28-434,8-13 6,8-1-16,3-31-84,4-7 63,16-9-707,9-10-116,-15-1 1,-1-2-479,17-15-1023,-8 2 1,-1-3 1336,-13 8 1,-1-2 558,11-8 1,-1-1 526,-12 6 0,-3 1-14,8-12 14,-8-2 1215,-5-4 135,-2 6-543,-1-2 1215,-3 16 0,-6 12-83,0 2-1777,-4 6 151,-1 7 230,-2 16-408,1 5-63,-2 13-44,5-14 119,7 5 194,3-17 286,6 1 79,3-12-168,4-9-141,6-9-27,5-7 107,-3-6 99,-5-2 18,-8-4-29,-11-1-100,-6 0 67,-10 0-325,1 10-134,-3 6-17,4 10-134,3 6-57,1 2-296,1 1-45,5 4-1058,6 3-2241,7 5-3507,1 5 7282,-2 0 0,-7-6 0,-6-4 0</inkml:trace>
  <inkml:trace contextRef="#ctx0" brushRef="#br0" timeOffset="197489">4541 9267 11077,'0'-5'5903,"0"1"-5096,0 4-746,29-7-55,-2 18-12,16-6-25,-15 16 1,-4 5-15,8 15 36,-10-11 1,-3 1 87,-2 16-1,-10-13 157,-11-8 286,-13-15-83,-4-4-80,-8-14-67,8-12-33,4-9-68,7-6-106,5-2-78,11-2-57,8 1-16,4 9-812,26-9-1787,-5 16-619,-9 6 0,1 2 3285,16-1 0,-17 7 0,-13 4 0</inkml:trace>
  <inkml:trace contextRef="#ctx0" brushRef="#br0" timeOffset="198085">5205 9154 20856,'-19'-33'1103,"3"6"-895,13 23-90,1 1-90,0 2 605,2 0-717,0 5 78,3 2 17,5 9-22,5 8-11,5 11 11,3 10-1,2 8-264,0 6 276,-3-2 11,-5-13 31,-8 5-20,-10-26 51,-21 14 11,-2-26 28,-11-5-17,10-20 243,10-15-304,10-17-34,17-9 2,0 24 1,4 0-204,6 0 1,2 1 180,4 0 1,1 3-46,3 0 1,2 3-191,-1 2 1,2 2-564,-2 4 0,0 1-2901,27-7-4941,-8 10 8660,-15 8 0,-15 4 0,-11 1 0</inkml:trace>
  <inkml:trace contextRef="#ctx0" brushRef="#br0" timeOffset="199038">5679 9069 10640,'0'7'7040,"0"-1"-6228,0-6 164,0 0-730,16 13 107,-3-10 16,15 9-94,-3-18-74,3-7-44,1-9-34,2-7 17,-2-7 11,-2-4-27,-4-4 105,-7 3 153,-6 7-46,-15 12-151,-10 11-62,-15 11-39,-10 14-28,-6 10-39,4 11-12,7 4-16,14 2-23,10 3 18,11-1-18,16 6-3397,7-10 3414,7-6-56,11-12 12,-1-14 21,17-6 1,-25-5 0,-1-3 25,3-4 0,-1-3 22,-2-2 1,-1-3 5,-2-1 0,-3-2 25,15-23 34,-10 4 235,-7 1-224,-12 18-6,-3 5-11,-8 15-218,0 1 106,3 9 45,1 0 3426,8 27-3415,-6-12 17,5 31-28,-6-9-5,-2 11-18,1-4 46,-1-20 66,1-12 152,-1-18-101,2-11 11,16-40-78,0 7-54,-7 11 1,2 0 53,12-11-23,-4 15-16,12-4-12,-7 14-10,-3 6-1,-1 11 0,-6 7 0,4 6-16,-1 6 10,-2 2 1,2 4 11,-6-9-12,4 3 68,15-13-51,-10-5 6,19-6-5,-7-15 27,4-10 3,-17 9 1,0-4 16,0-16 0,-2-3-633,-6 0 0,-2-1 580,-1 0 0,-3-3 48,-6 5 0,-2-3 1,-1 6 23,-3-15-36,1 8 1,-3 3 198,-10 12 45,0 5 62,-2 1-287,6 13-100,4 6 0,5 9 1243,1 5-1231,5 15 4,6 17 20,-1-10 1,2 3-23,3 8 0,3 2-599,1-4 0,1 1 0,0-2 531,1 2 1,2 0-213,3 1 1,4 1 0,-3-4-869,-3-7 0,0-3 128,4 6 1,0-1-7392,12 16 8425,-21-24 0,-3-5 0,-11-11 0</inkml:trace>
  <inkml:trace contextRef="#ctx0" brushRef="#br0" timeOffset="199206">6914 8802 17675,'-5'-2'3747,"2"0"-3007,3 2-443,63-85-1234,-30 55 870,3-5 0,9-7 0,-3 9-1308,-9 18 0,-1 5-3541,16-8 1,-1 2 3922,4 1 1,-17 7-1,-25 6 1</inkml:trace>
  <inkml:trace contextRef="#ctx0" brushRef="#br0" timeOffset="199456">7956 8769 18863,'35'-22'-2738,"-1"1"1,2 0 0,4 4 2737,13 5 0,-2 3 0,8-2 0,-10 4 0</inkml:trace>
  <inkml:trace contextRef="#ctx0" brushRef="#br0" timeOffset="199623">8071 8967 13872,'-4'1'6643,"1"0"-5613,3-1-1176,82-34-6852,-31 14 6998,-10 4 0,6-3 0,-7 4 0,0 0 0,-2 2 0</inkml:trace>
  <inkml:trace contextRef="#ctx0" brushRef="#br0" timeOffset="200258">9608 8400 12236,'-9'0'6475,"2"0"-4962,7 0-651,-4-61-313,0 31-342,1-8 0,0 0-55,-1 16 33,3 3-107,6 4-33,38-3-45,-11 7-1691,5 5 1,2 3 1690,-2 3 0,-6 3 0,2 1-72,16 8 50,8 9-17,-10 4-12,-13 5 18,-15 5 21,-27 16 18,-4-16 0,-17 8 89,-10-9 6,5-14 61,-14 4 101,13-19 3404,6-9-3353,6-5 26,9-3-222,6-2-68,13 0-22,9 2-11,13 0-23,10 6-11,10 6 9,-13 7 0,1 3-215,14 4 212,-13 1 0,-1 3-17,4 11-22,1 12-68,-18 5-207,-25 0-279,-22 0 85,3-24 1,-4-2-491,-4-2 1,-1-2-726,-2-3 1,-2-2-1827,1-4 1,1-2 3559,-22-2 0,22-3 0,16-1 0</inkml:trace>
  <inkml:trace contextRef="#ctx0" brushRef="#br0" timeOffset="200663">9878 7785 14169,'-11'-2'2332,"-33"-3"1,-10 2-1750,21 5 0,-1 3-1284,-13-2 0,-6 1 1,3 4 935,-5 11 0,2 6-129,14-4 1,0 1-1,1 3-43,-3 4 1,1 2 0,0 2-29,0 4 1,1 1-1,1 3-2,1 2 1,2 2 0,3 1-10,2 1 0,3 1 1,3 2-18,5-2 1,4 1-1,3 1 4,4-4 0,4 1 1,5-1 4,5-1 1,5-2 0,4-1-1,6-1 1,3-2 0,5-2-15,7-1 0,4-3 0,3-2-12,8-1 1,3-2 0,2-4-425,-9-6 1,2-3 0,0 0 0,2-3 426,2-1 0,2-1 0,0-3 0,1-1 12,1-2 1,0-1 0,1-2-1,-1-2 7,-1-3 1,1-1 0,-1-3 0,-1-1 11,-2-2 0,-1-2 0,-1-1 0,-1-3 27,-3 0 1,-1-3 0,-1-1 0,-2-2 39,9-9 1,-2-3-1,-4-3-15,-5-1 1,-2-3 0,-4-2-31,-4-3 1,-3-1 0,-4-3-167,-2-2 1,-4-2-1,-2-1 168,-2 0 1,-4 0 0,-2-1-272,-4 2 0,-3 0 0,-4 1 266,-4 4 0,-4 1 0,-5 1 77,-3 4 0,-4 2 0,-8 1-85,-9 5 0,-9 2 0,-3 2 0,3 3-71,-4-2 1,1 5 0,-3 1-176,0 3 1,-3 1 0,-1 2-1,5 5-1064,4 5 0,3 4 0,2 3 1275,-11 1 0,5 3 0,-10 3 0,30 4 0</inkml:trace>
  <inkml:trace contextRef="#ctx0" brushRef="#br0" timeOffset="203832">30903 826 24794,'-41'17'305,"0"-1"1,0 0 0,-16 8 0,6 1-421,22-5 0,3 0-394,0 1 1,2 0-575,-19 23 316,9-1 157,12-2-30,10 2-618,19 9 114,2-16 149,24 12 537,2-20 378,14 0 28,3-10 200,-5-10 478,-8-12 85,-12-7-123,-12-9-144,-9-4-202,-13-4-214,-9 0-17,-14 2-5,-8 5 5,-5 7-39,1 7-50,2 11-40,5 6-89,5 6-157,7 4-168,10 1-186,6 0-396,10-1-1429,9-2-3831,12-5 6374,3-5 0,-8-4 0,-7-3 0</inkml:trace>
  <inkml:trace contextRef="#ctx0" brushRef="#br0" timeOffset="204281">31038 825 12061,'-40'-28'516,"0"-1"1,0 1 0,-7-10 0,-3 10 82,-11 29 1,-1 13-1304,24-2 0,-1 2 780,-7 1 1,-4 3 0,5 2 4,-1 10 0,4 3-25,0 5 0,0 2-37,3 3 1,1 2-12,4 0 1,2 3-18,3 0 1,4 2-249,5 9 1,4-1 186,5-17 0,5-1 24,8 15 1,10-2 20,8-20 0,5-2 8,12 8 0,6-2 22,7-3 1,6-5 35,-8-11 0,3-3 1,-2-1-14,3 0 0,0-4 41,-5-6 0,3-3 0,-5-3 110,-3-5 0,-2-4 22,10-5 1,1-4-37,-4-4 1,-2-6-32,-10 1 0,1-3 1,-4 1-71,2-2 1,-1-2 47,-5 0 0,1-3 0,-4 2 157,-4-1 0,-3 0 25,2-8 0,-3-2-93,-6 5 1,-5-1-85,-11-6 1,-6 2-135,-2 8 1,-4 3-85,-2 0 0,-3 3-143,-4 7 1,-2 4-1326,-24-5-2290,17 14 0,-1 2 3859,-26-1 0,22 8 0,18 4 0</inkml:trace>
  <inkml:trace contextRef="#ctx0" brushRef="#br0" timeOffset="207589">16971 9576 16196,'16'-48'440,"0"1"1,1 2 0,3 8-5861,20 5 5521,-5 9 1075,22-1-1114,-27 14 909,32-1-987,-33 16 10,5 2 12,-14 15 3229,-12 14-3190,-9 6 5,-13 12 12,-12-8 641,2-11-602,-8 1 185,5-11 106,1-4 241,3-6 56,11-11-158,6-4-340,2-1 44,3-4-140,5-3-56,5-2-33,2 1-6,32-2 0,-20 7 3,9 5 0,2 2-3,5 10-12,18 12 18,-15 4-6,-13-4 22,-10 8 74,-28 3-52,-18 1-44,2-15 0,-4-2-303,-7-5 0,-2-3 26,-4 0 0,-1-2-458,8-3 0,-1-1-1822,-9-2 0,0-1 2557,-12-1 0,8-1 0,24-1 0</inkml:trace>
  <inkml:trace contextRef="#ctx0" brushRef="#br0" timeOffset="211672">31827 745 26377,'20'-36'-2323,"-2"6"1007,-7 22 1028,3-2-252,5 1 236,7 0 125,7 3 84,7 3-1074,12 2 836,-16 3 151,9 6-149,-24 5 276,2 6 17,-8 8-18,-4 6-14,-6 9 104,-3 7-34,-2 7-12,-1-10-36,1-12 1,0 1-110,1 9-118,2 15-279,0-21-583,-1-8-1367,-7-9-2010,-6-6 4514,-10-7 0,9-4 0,-2-3 0</inkml:trace>
  <inkml:trace contextRef="#ctx0" brushRef="#br0" timeOffset="212315">31853 1021 6049,'2'-5'4133,"0"1"-3012,-2 4-656,89-43-1522,-43 26 1070,-8 2 0,5-4 0,-3 4-1530,-5 6 1,-4 3 1477,14-3 850,17-5-917,-22 4 16,8-4 23,-4-3 28,-5-10 28,-16 0 168,-7-1-152,-14-4-1668,-9 2 1719,-7-11 23,-10-1 979,3 16 1,-1 3-986,-11-10 5,7 11 1,-3 2 5,-14-2-48,13 10 1,-1 0-15,-2 4 1,-3 1 19,-11 3 0,0 2-209,13 2 0,1 1 301,-18 4 0,1 3 101,15 3 1,1 1 16,-10 5 0,0 2-26,1 4 1,2 3-26,3 3 1,2 3-45,2 2 1,4 4-63,4 2 0,4 2-31,4 3 1,5 1-15,2 0 1,6 2-15,8 10 1,7 0-23,4-7 0,5-3-9,1-2 1,5-2-15,14-1 1,5-4 8,-2-8 0,3-1 718,-6-5 0,2-1 0,1 0-692,0-4 0,0 0 1,1-3 21,-3-2 1,1-2-1,0-3 68,3-1 0,0-3 0,-4-2-38,2-1 0,-1-2 115,9-5 1,-1-5 369,10-13-359,-23 6 1,0-4 19,6-7 0,-2-4-1222,-7 4 1,-1-1 1078,-2 0 1,-2 0 145,-4 0 1,-3 1 125,4-19-230,-11 17 1,-2-2-26,-4-9 0,-3-1-70,-5 3 0,-2 1-26,0 0 1,-4 1-23,-7-1 1,-4 2-65,-3 8 0,-2 2-107,-7-8 1,-3 1-740,-11-3 0,-3 4-965,7 6 1,-2 3 1894,-10 1 0,4 3 0,3 4 0,6 9 0</inkml:trace>
  <inkml:trace contextRef="#ctx0" brushRef="#br0" timeOffset="215321">1990 10815 15490,'-59'-6'369,"0"0"1,14 7 0,-1 3 0,9 3-235,-1 15-43,-1 7 0,0 5-1026,0 13 936,13-11 1,1 2-20,10-6 1,2 0-7,-2 16-61,8 4 320,11-18-298,13 9 195,6-12-150,12-3 28,-8-14 29,15-3 498,1-4-527,-6-3 0,3 0-131,-6 0 0,0 1 100,6 1 1,-2 0-15,5 5 51,-9 5 17,-22-4 240,-26 25-179,-19-9-36,-8 1 0,-4 1-23,3-8 1,0-2-225,-2 2 0,0-2 219,1-1 0,2-3-3,-18 2-126,26-9 0,2-4-1687,-12-8 1785,20-19 0,13 7 0,7-4 0</inkml:trace>
  <inkml:trace contextRef="#ctx0" brushRef="#br0" timeOffset="215575">2107 10767 17328,'9'60'-23,"0"-1"1,0 1-1,1-3-145,2-9 0,0-2-581,-2-8 1,-1 1-571,5 21 0,0 0-1333,-5-21 0,1-2 759,3 14 0,-1-2 1893,2-2 0,-6-22 0,-7-19 0</inkml:trace>
  <inkml:trace contextRef="#ctx0" brushRef="#br0" timeOffset="216581">2195 11385 15143,'1'-36'118,"10"1"-68,27 11-28,-4 2 23,-7 4 0,1-1 11,10-8-20,-12 7 1,0-1 87,10-12 128,-8 5 33,-10 9 1138,-7 6-953,-8 10 376,-2 3-666,-5 7-18,-3 8-16,-4 5-51,1 3-50,4 5-57,3-11 24,6 6 10,5-11 23,7 0 95,6-6 78,6-9 191,21-30-314,-17 8 6,12-21 151,-21 10-95,-6 7 515,0-25-123,-11 24-146,-9-7-285,-4 21 50,-20 7-95,2 11-40,-13 7-44,7 12 0,3 9-45,6 10 28,8 5 6,7-8-29,8 19-55,10-18-124,8 16-331,12-13-251,9-6-660,14-8-1349,-4-30 1,9-11-1,-7 1 2737,-13 7 0,-1-3 153,15-11 0,4-6 1,-13 1 730,-14-13 399,-2-4 112,-13 8-690,-8 14 931,-6 3-846,-2 11 3011,-2 0-3717,2 5-185,-1 8 207,0 11-5,-1 20-11,2 2-18,0 3 1,2 3-573,-1-10 1,2 2 572,0 17 0,0 3 5,0-11 1,0 1 27,-1 6 0,-1-2 219,-4 11-2873,-6-7 2968,-2-48-185,-2-15-94,-1-11-23,-2-19-6,0-15-1016,9 19 0,0-1 999,0-5 0,2-2-5,1-3 0,1 0 212,1 0 1,1-1-200,2 2 1,2 1-1,2 3 1,1 2 2192,3-17-2204,5 21 1,2 1-4,11-10-30,-5 15 0,2 2 8,20-8-2217,15 12 2217,-18 10 34,16 14 2146,-24 13-2202,1 15 50,-13 14 0,-17 11-14,-9-24 1,-5-1-80,-4 2 0,-3-1 82,-5 0 0,-1-2-67,-2-2 0,0-2-272,2-4 0,0-3-2360,-14 4 1964,17-17 735,11-14 0,9 2 0,2-2 0</inkml:trace>
  <inkml:trace contextRef="#ctx0" brushRef="#br0" timeOffset="216815">3623 11221 19546,'37'-39'-1618,"0"0"0,-4 4 0,-4 7 1,-2 8-1,-12 10 0</inkml:trace>
  <inkml:trace contextRef="#ctx0" brushRef="#br0" timeOffset="217201">4032 10726 22139,'-9'10'62,"-3"23"-5722,3 16 5654,2 1 1335,6-3-1346,10-14 28,7 1 23,13-12 908,9-11-830,6-18 0,4-12 17,1-14 78,-2-5 510,-6-4-124,-15 11-330,-10 6 185,-13 12-185,-3 8 3195,0 2-3581,0 2 195,0 15-44,0 10-11,0 24-37,0-18 1,0 3-183,0 7 0,0 3-1278,0-2 0,0 3 0,-1-1-3436,0 17 1,0-1 4400,0-2 0,-1-5 0,0 4 0,1-40 0</inkml:trace>
  <inkml:trace contextRef="#ctx0" brushRef="#br0" timeOffset="217546">1108 13232 13732,'48'-19'300,"0"0"0,0 1 0,0-1 0,0 0 0,11-3 1,-4 1-1,5-3-244,-10 2 0,4-2 0,2-2 0,-3 2 0,-4 2-1139,0 0 0,-3 1 0,8-2 1097,-9 5 0,6-3 0,5-2 0,3-1 0,2 0 0,-1 0 0,-3 2 0,-3 2-331,-1 0 0,-3 2 1,-1 0-1,0 1 1,2-1-1,5-1 310,-5 1 0,4-2 0,2 0 0,2 0 1,1-1-1,-1 0 0,-1 1 0,-1 1 0,-4 2-131,11-3 1,-2 1 0,-2 1 0,-1 1-1,-2 0 1,-1 1 124,0 0 1,-2 0 0,-1 1 0,0 0 0,1 0-220,3-1 1,2-1-1,0 1 1,-3 0 0,-2 1-250,-5 1 1,-4 1 0,0 1-1,1-1 517,6-2 0,2-1 0,-2 1 0,-5 2 0,9-3 0,-8 2 0,-14 4 0,-1 1 0</inkml:trace>
  <inkml:trace contextRef="#ctx0" brushRef="#br0" timeOffset="221637">26137 3103 7654,'-5'-1'4145,"1"0"-1792,4 1-1597,35-1-487,-10 1 58,24 2 1,6 1-2067,5 2 1845,-7-1 1,11 1-1,-2-1-595,-14 0 1,-2-1-1,3 1 510,5 0 0,5 1 0,0-1 0,-4 1-4,1-1 0,-2 0 0,2 1-1,-2 0 1,3-1 0,1 2 0,-2-2-495,-4 1 1,-1-1-1,1 0 1,2 0 474,0 0 1,0 0 0,3 0 0,1-1 0,2 1 2,0-1 0,3 0 0,1 0 0,1-1 0,-1 1 0,-1-1-269,-7 0 1,-1 0 0,0 0 0,-1 0 0,2-1 0,0 1 267,-1-1 0,2 1 0,0-1 1,0 0-1,0 0 0,-3 0 0,-4 0-102,14 1 0,-5-1 0,-2 1 0,2-1 100,-6 0 1,0 0 0,1 0 0,0 0 0,-2-1-102,8 1 1,0 0 0,-2 0-1,-1-1 106,-8 1 1,-2-1 0,-1 1 0,3-1-3,7 0 0,3 1 0,-2-1 0,-4 0 143,-2-2 1,-3 1 0,-3-1-142,14 2 1,-1-2 14,-8-2 0,0 0 0,-7 0 11,3-2 570,-7 0 1,-6-3-576,-16-1-270,0-1 1686,-21 3-6330,-14 2 4599,-3 3 1,8 0 0,7 3 0</inkml:trace>
  <inkml:trace contextRef="#ctx0" brushRef="#br0" timeOffset="224047">3204 13270 18694,'-16'-24'802,"-1"10"-814,5 28 40,-10 20-11,7-7 0,-1 2-552,-4 8 0,0 2 535,-2 5 0,1 1-6,0 2 1,2 1-20,2-4 0,2 0-37,4-6 1,3-1 82,7 22-200,16-17 55,14-16-56,12-15 40,9-20 70,-21-3 0,0-5-204,4-5 1,-1-4 200,3-5 0,0-2-73,8-12 1,-1 0-47,-14 13 1,0 1 82,7-13 0,-2 0 19,-2-7 109,-15 22 1,-2 0 137,3-18 84,-10 11 33,-9 8 415,-2 3-253,-3-3-289,3 9 1227,2-2-1245,2 12-78,0 2-175,0 7 197,0 13 45,0 14-57,-2 15-38,0 8-23,0-3-17,2-9 0,4-14 45,4-11 118,3-8-45,-1-6 151,13-14-107,-3-4 12,10-14 95,-5 1 129,-5 0 111,-7 6 12,-6 6-144,-5 6-159,-5 5-72,0 3-67,-3 1-1,3 2-44,0 1 0,1 1-79,2 1 85,-1-2 5,1 1 0,-1-3-6,-1-1-11,1 1 12,-2-1-35,1 3-44,0 1-824,1 0-1763,9 0 16,0 0-2190,7-1 4817,2 0 0,-9 1 0,1 0 0</inkml:trace>
  <inkml:trace contextRef="#ctx0" brushRef="#br0" timeOffset="224422">3841 13139 19854,'16'10'78,"0"2"-55,21 36-23,-3-1 11,1 4 14,-16-23 0,-2 0 171,5 9 174,-7-6-146,-15-23 241,-10-4 5,-6-11-44,-6-6 11,-7-19-342,10 9 6,-2-14-106,13 12-102,1-4-134,11 1-689,18-2 331,-2 10-1659,24-6-2547,-6 9 4805,19-6 0,-25 11 0,-3 2 0</inkml:trace>
  <inkml:trace contextRef="#ctx0" brushRef="#br0" timeOffset="224773">4316 12981 10422,'-7'-3'6626,"1"2"-5294,6 1-104,0 0-1508,-29-11 168,22 8 56,-14-6 72,36 15-4,14 5 4,10 7-24,-12-2 0,0 3-20,17 17 11,-4 2-11,-16 6 45,-17-9 50,-3 6 50,-14-10 298,-15-11-219,6-10 481,-15-19-430,22 1 363,-9-25-509,16 17-17,1-24-90,9 21-44,11-16-124,6 11-531,22-13-572,3 6-686,-16 13 1,-1 1-810,12-3-4594,7 0 7366,-25 11 0,-2 1 0,-16 6 0</inkml:trace>
  <inkml:trace contextRef="#ctx0" brushRef="#br0" timeOffset="225673">4864 12876 19154,'-27'33'305,"0"0"0,-8 18-97,56-60-136,2-2 35,16-17-18,-3-1-19,-11 5 0,0-2 26,10-20 32,-6-9-49,-19 20 128,-6-4 84,-4 14-11,-4 1-101,-6 11-5,-13 13-90,-2 13-45,-2 3 34,-9 30-51,13-5-17,7-11 1,2 2-17,-1 19 11,8-12-5,10 1-3393,15-10 3398,-1-6-11,30-5-12,-10-22-27,19-9 33,-16-6 12,10-15 44,-5-9 22,-5-2 7,-6-6 16,-20 13-33,-6 12 78,-2 1 11,-3 11 3386,1-1-3464,0 7-40,-1 4 12,6 8-18,-2 1 12,10 14 34,-2 17-51,-1-5-17,-5 1 1,-1 2 16,-1 10-11,1 7 23,-1-9 150,-3-28 158,0-8-292,-1-15 6,5-21 11,4-3-34,1-2 101,16-19 23,-6 21-17,11-12-3437,-8 18 3341,-7 11-564,7 0 554,-4 10-1,12 0-11,1 10-11,5 3-11,4 4 3121,-9-5-3077,9 0 6,-2-10 40,1-7-6,3-12-6,-16-10 0,-8-7 23,-11-10-18,-12-7-47,-6 16 1,-3 0 2,-5-16 19,4 17 1,-1 3 917,4 8-511,-7-10-135,8 22-145,-2 1-141,5 12-33,3 4 0,0 4-17,1 24 17,3 8-6,0-6 1,1 1-208,1 1 1,2 1 184,2 3 0,1 0-151,8 22-230,-5-23 0,3 1-1087,5-2 1,4-2-1908,2-2 0,3-3 2752,3-1 0,-1-4 0,6-8 0,-17-12 0</inkml:trace>
  <inkml:trace contextRef="#ctx0" brushRef="#br0" timeOffset="225872">5843 12613 20112,'29'-37'-71,"0"0"0,-1 0 1,2 2-1,1 0 1,1 5-972,14 0 0,3 5 618,-9 5 0,2 0 1,-5 2-1,-2 1 1,-3 3-1,0 0 0,1 0 1</inkml:trace>
  <inkml:trace contextRef="#ctx0" brushRef="#br0" timeOffset="226072">6694 12415 18744,'-6'0'3182,"0"0"-3087,6 0-252,0 0-476,33-71-2153,12 35 360,-7-12 1,5 2 2425,2 23 0,-2 8 0,7-7 0,-8 7 0</inkml:trace>
  <inkml:trace contextRef="#ctx0" brushRef="#br0" timeOffset="226238">6845 12541 22520,'38'-31'-981,"1"0"1,6-3 0,-3 4 0,6 0 0,-3 3 0</inkml:trace>
  <inkml:trace contextRef="#ctx0" brushRef="#br0" timeOffset="226673">7794 11786 19927,'0'-5'3316,"0"2"-2471,0 3-800,-24-18 5,15 41-38,-17-22-1,22 57 11,1-8-25,1-17 1,0 1-1,0 1 0,1-1 8,-1-1 1,2-2 5,6 22 1,6-17-7,3-18 62,18-21-33,-2-18 28,19-16 8,-25 15 0,-1-2-273,0 0 0,-1-2 374,-2 1 0,-1-1 226,12-24 12,-11 8 123,-7 10-431,-8 15-1,-3 8-77,-3 10-34,1 11 16,2 13 601,0 19-612,0 17-8,-1-22 0,-2 3-422,-1 4 1,-1 3-120,1 3 0,1 1-428,2-1 1,3-2-268,2-5 1,3-4-132,5-9 1,3-5-1113,13 4 2493,19-26 0,-31-6 0,10-6 0</inkml:trace>
  <inkml:trace contextRef="#ctx0" brushRef="#br0" timeOffset="227048">8561 11552 11334,'-44'-23'1760,"0"0"0,0 0 0,-10 3 0,-1 3 0,3 4-2274,-1 3 0,1 5 754,3 6 1,-2 3 0,4 3-398,-2 6 1,2 4 296,8-2 1,-1 3-1,0 2-219,-1 4 1,1 2-1,0 2 140,-2 5 1,1 2 0,0 3-21,-3 4 0,1 2 0,-1 5-6,5-2 0,-2 5 0,2-1 0,2-2-587,1-1 1,3-2 0,1 3 565,1 0 0,-1 4 0,3 0 0,7-4-12,7-7 0,5-2 0,3 1-99,-1 7 1,3 2 0,6-1 103,6-6 1,6-1 0,4-3-14,6-2 0,5-2 1,4-4-1,6-2 1,4-3-1,3-3-276,6-2 1,4-4-1,1-2 269,-9-5 1,0-2-1,2-3 1,0-1 3,2-2 1,1-3 0,0-1-1,0-3 9,2-1 0,-1-2 0,1-2 0,-1-2 5,-1-2 1,0-2 0,0-2 0,-2-2-2,0 0 0,-2-3 0,0-1 0,-1-1 13,-3-1 0,0-1 0,-2-1 0,-1-2 1,-3 0 0,-1-1 0,-2-2 0,-2 0-3,6-11 0,-2-2 0,-6-4-83,-10 7 1,-3-3 0,-3 0 0,-2 2 78,6-17 0,-7 1 9,-9 6 1,-5-2 0,-5 6-2,-7 7 1,-7 3 254,-9-8 1,-7 3-533,-7 7 1,-4 5-762,8 9 0,-4 3 1019,-9 4 0,-5 2 0,9 2 0,-6-1 0,4 4 0,0 0 0</inkml:trace>
  <inkml:trace contextRef="#ctx0" brushRef="#br0" timeOffset="242826">1694 14500 19664,'-39'-45'873,"0"12"-923,9 46 16,-12 15 17,4 4-11,11-6 0,0 5-62,-1 10 1,3 2-1539,5-9 1,1 0 1568,0 5 0,5-3 565,11-3-545,8-18 22,15 6 28,5-13-11,5 2 12,24-6-24,-11 0 1,-10-1 0,-1 1 2402,11 2-2520,12 12 124,-34-9 33,10 16 28,-32-5 61,-26 21-44,-15 5-656,-1-9 1,-4 0 644,8-8 0,0-3 10,-6 4 1,3-5-173,-9-4-169,22-18-1462,14-27 1731,17-9 0,4-3 0,-4 1 0,10-23 0</inkml:trace>
  <inkml:trace contextRef="#ctx0" brushRef="#br0" timeOffset="243051">1845 14363 12343,'2'-6'4408,"0"1"-3624,-2 5-773,3 64-17,1-34-193,5 24 1,3 6-973,2-19 0,1-2-3671,2 9 1,1-1 3143,-4-8 1,-1-3 1697,3 9 0,-10-31 0,-3-6 0</inkml:trace>
  <inkml:trace contextRef="#ctx0" brushRef="#br0" timeOffset="244026">1981 14863 15956,'22'-33'-184,"0"-1"1,4 0 0,0 5-7,11 6 111,8-6 68,-12 7 11,6-8 28,-21 15 118,14-13 263,-21 16 342,2 0 27,-10 9 34,-2 2-728,-6 9-67,2-2 0,-4 15-12,4-7 1,2 6 22,7-7 61,5-4 102,7-4 89,2-5 101,3-5 73,-1-5-28,-2-9-12,-3-4 95,-5-5 40,-4 0-22,-5 0-275,-3 8 275,-9-1-281,-2 13-78,-8-2-73,0 7-55,0 7-74,1 3-28,3 13 40,7-3-28,2 17 33,5-14-118,10 30-234,2-8 41,0-10 0,2 0-641,17 23-196,8-9 185,-2-28 0,3-6 823,18-7 176,-19-8 1,-2-7 282,1-22 219,-11-7 219,-8 0-342,-9 10 722,-3 3-611,-5 18-313,0-2-285,-1 9 128,1 16 0,5 9-33,4 23 16,7 11-8,-7-24 0,1 3-11,3 16 0,0 1-395,-4-17 0,-2 1 383,4 18 1,-3-2 19,-3 3 57,-1-1 251,-3-25 23,-4-18-275,-1-14 34,-12-19-73,1-12-5,-10-23-9,14 21 0,-1-1 103,-1-7 0,0-2-84,1-3 1,-1-1-360,1-1 1,0 1 409,2 2 0,1 1 28,1 7 0,1 2 28,-2-23-84,4 17-44,9 9-12,1 11 486,19-6-542,0 14 831,15-3-808,1 14-12,2 13 6,-2 13 16,-11 15 12,-14 17 8,-17-23 0,-5 2-467,-3 2 0,-4 1 335,-5-1 1,-2-2-491,0-3 0,-2-1-3435,-19 15 4060,4-18 0,18-13 0,5-11 0</inkml:trace>
  <inkml:trace contextRef="#ctx0" brushRef="#br0" timeOffset="244243">3214 14643 19736,'39'-45'-470,"0"1"1,-12 11 0,-3 6-1,-3 6 1</inkml:trace>
  <inkml:trace contextRef="#ctx0" brushRef="#br0" timeOffset="244867">3994 14120 13443,'-27'-16'280,"3"6"2291,11 17-2510,-11 13 1370,5-3-1414,-7 6 57,-11 5-18,2-6 882,-15 9-770,10-12-107,15-8 3426,6-3-3442,15-5-28,2 0 11,1 1-6,1 1 12,1 3-17,2 3 0,3 4 11,2 8 0,2 7 5,4 12-22,-5-10 34,1 14-17,-6-17 51,-2 9 27,-1-16 213,-1-4 208,0-15-315,0-6 24,0-5-68,0-9-17,3-16-118,1 7 29,10-20-34,-5 27-6,6-9 40,1 10-51,0 8-11,20 0-5,0 13-7,3 4-3396,12 8 3396,-6 1-21,7 8-110,-15 21 59,-29 5-16,-15 3-133,-11-18 1,-5-2-441,0-4 0,-2-1-445,-6 6 1,-1-2-1969,0-6 0,1-4 3086,-18 6 0,20-17 0,14-9 0</inkml:trace>
  <inkml:trace contextRef="#ctx0" brushRef="#br0" timeOffset="245117">3819 14235 19027,'31'-35'404,"0"0"1,0 0-1,6-8 1,-3 6-130,10 2 321,-25 22-596,-1 2 157,-11 8-627,0 2-9361,1 3 8327,-2-1 1,1 1-1,-6-2 1</inkml:trace>
  <inkml:trace contextRef="#ctx0" brushRef="#br0" timeOffset="246419">26444 1655 8539,'48'10'685,"0"0"1,0 1 0,2-1-1,1-1 1,-3 0-509,4-1 0,1 0-713,-4-2 0,3 0 1,-3 0 780,-2-1 0,4 1-669,-2-1 0,10 1 0,4 1 1,0-1-1,-5 0 466,-4-1 1,-3 0-1,0 0 1,4 1-19,0-1 1,5 1 0,3 1 0,-1-1 0,-2 0 0,-5 0-55,1-1 0,-5 1 0,-1-1 0,3 0 148,-3 0 1,1 0 0,2 0 0,0 0-1,-1 0-16,-1-1 1,1 0 0,-1 0 0,1 0 0,-1 0-301,1-1 0,-1 1 0,1-1 0,0 0 0,0 1 269,3-1 1,2 0-1,-1 0 1,-2 0-1,-2-1 19,0 0 0,-2-1 1,-3 0-1,-1 0 20,2 0 0,-2 0 0,0 0 135,5-1 1,0 1 0,-2-1 915,6 1 1,0 1-894,-6 0 0,2 0 0,-2 0 93,7 1 1,-4 1 603,-5-1 1,-5 0-1382,8 5 2707,-35-3-8051,-11 6 5675,-10-6 1,-4 1 0,7-4 0</inkml:trace>
  <inkml:trace contextRef="#ctx0" brushRef="#br0" timeOffset="248826">5735 14482 11626,'0'-3'5377,"0"1"-3960,0 2-1305,-46-5 84,15 39-135,-28-14-412,38 15 1,6 6 378,2-7 0,2 0 73,-3 8 1,1 4-122,2 7 1,3 0-318,3-12 1,2-2 282,1-2 1,5-3-221,16 10-135,10-25-45,16-3 96,7-22 299,-22-4 0,-1-4 74,8-15 1,-2-4 20,-10 10 0,-1-2 90,8-15 0,-3-1 88,3-13 85,-12 16 1,-1 0 177,2-15 524,-6 7-822,-13 29 0,-3 10-179,-1 10 706,-2 16-717,0-2 5,0 32 12,4-25 122,6 22-128,5-21 11,21 3 12,4-14-1,5-8 40,7-20 16,-5-12-14,-16 5 1,1-3-1560,1-10 1,-1-2 1712,8-14 199,-15 10 1,-5 0-2138,-7 1 1962,0-6 273,-17 10-353,0 20-100,-7-4-62,3 12 2139,4 3-2262,3 3 3090,4 2-5454,6 6 251,0-2 2236,11 10 0,-10-11 0,5 3 0</inkml:trace>
  <inkml:trace contextRef="#ctx0" brushRef="#br0" timeOffset="249176">6527 14368 20487,'41'-19'101,"1"11"-113,-8 29-8,-7 1 1,0 4-59,9 16-267,-12-10 1,-2 1 327,-1 24 95,-15-6 128,-12-17 74,-22-9-140,11-18 229,-22-21-229,24-11-106,-2-10 16,12-9-44,17-6-62,4-1 422,7 2-713,-3 21-1,1 2-1046,16-10-438,-10 10 1,1 1-1751,-1 6 0,-1 2 3582,18-11 0,-15 13 0,-14 7 0</inkml:trace>
  <inkml:trace contextRef="#ctx0" brushRef="#br0" timeOffset="249541">7145 14211 19888,'17'23'386,"-3"-7"-196,36-32-50,-13-5-22,15-13 27,-16-2 85,-9-1-84,-11 9 414,-7-7 174,-20 12-471,0 2-50,-13 9-51,4 16-38,-3 6-29,1 11-39,-2 8-28,1 10-6,3 7-11,6-7-11,5 10-84,13-1-89,8-2-404,16-1-628,16-20 393,-1-12-2745,-2-12 1,2-6 3556,9-6 0,7-1 0,-37 3 0</inkml:trace>
  <inkml:trace contextRef="#ctx0" brushRef="#br0" timeOffset="250877">17967 9339 16101,'19'-49'1896,"0"0"1,-3 6 0,-3 10-1740,-10 25-123,-3 9-12,-3 3 17,-1 5 35,-8 14-29,-3 10-17,-8 19-14,12-22 0,-1 1-384,1 3 0,0 1 378,3-2 1,0 0 2,-2 27 73,15-8-23,2-22 107,17-8 62,5-22 100,13-8 18,11-12-54,-18 1 0,-1-1-82,13-9 9,-17 8 1,-3 0 170,-1-3-241,-3 4 107,-5 4 549,-13 12-807,2 4 40,-4 12-7,0 13-22,0 19-11,-1 18-1577,-1-8 1,-1 3-46,1-15 1,-1 1 1621,0 18 0,1-4 0,-1-18 0,0-1 0</inkml:trace>
  <inkml:trace contextRef="#ctx0" brushRef="#br0" timeOffset="252171">7644 14170 15535,'-9'-3'723,"2"3"-465,7 4 10,2 5 7,1-1-18,2 0-150,0-3 167,0-1-78,-2-3 56,-1 0-1988,-1-1 0,-1 0 0</inkml:trace>
  <inkml:trace contextRef="#ctx0" brushRef="#br0" timeOffset="253014">7001 14211 17860,'-10'-36'481,"10"7"-335,26 32-17,11 3-4314,-1 0 4264,-2 2 0,2 1 5,23 7 223,-16-3 1,3 1-280,-6 0 0,-1 1-12,1 1 1,-1 0-20,-2 1 1,-2 1 7,-6 0 1,-2 2 33,9 25-149,-24 3 144,-24 6-20,-2-26 0,-4 0 11,-4 0 0,-4-1 9,0-2 0,-1-3 122,-26 10 113,8-18 22,12-26 62,13-26-104,14 6 1,3-5 1029,2-10 1,3-3-1059,3-6 0,3-2-73,3-2 1,3 1-26,2 2 1,3 2-24,4-2 1,1 5-93,-9 18 1,1 2 16,2-4 1,-1 4 284,-2 3-808,2-2-1480,-1 11-6183,3 9 7415,-2 6 1,-5 5 0,-5 0 0</inkml:trace>
  <inkml:trace contextRef="#ctx0" brushRef="#br0" timeOffset="254025">7955 14194 20744,'31'3'1384,"4"-8"-1104,5-15 39,8-16-128,-12 1-96,-6 0 95,-14 3-27,-11 5-40,-2-8-28,-11 3-11,-3 4-50,-9 9-17,-4 9 11,-6 14-6,-5 10-3375,-10 21 3359,14-8-68,10-1 0,2 1 62,6-2-2223,-4 35 2211,14-33-21,8 26-18,1-27-198,12 6 0,3-1-20,3-3-8,4-1 0,3-4-49,13-10 192,13-9 16,1-22 98,-25-4 1,-3-4 2271,9-15-2222,-17 8 1,-3 0 93,-2-10 50,0-10 251,-5-4-301,-6 25 106,-1-1-34,-2 22 3313,-1 3-3475,3 0-40,2 5 6,8 3 0,-1 3 11,10 7 1,-1 4-1,5 7-11,-1 4 5,-1 9 1,-8-7-6,-4-2 11,-8-10 101,-3-9 62,-1-3-29,3-17-128,-1 3 22,7-20 29,2 5 32,11-13-27,-2 10-28,4 1-17,-6 16-34,-7 7 12,1 4 16,6 9-16,-6-2 28,25 13-18,-9-7 12,21 4-3392,1-7 3376,-6-3 16,13-5 33,-15-9 40,5-6 67,-8-20-123,-18 6 50,-5-23-22,-14 5-17,-3 4 0,-2-2-23,-1-18 34,-1 8 1,-1 2 27,0 9 132,0 6 0,0 2 3535,-1 13-3678,0 1-79,1 15 7,3 10-7,1 9-10,0 3-7,3 22-5,1-7 1,1 2-74,1 3 1,1 1-18,0 1 1,2 1-695,7 12 0,2-2-84,-1-15 0,3-2-1279,9 13 1,4-2-2170,-2-16 1,2-5 4332,-4-6 0,-1-2 0,8-1 0,-19-9 0</inkml:trace>
  <inkml:trace contextRef="#ctx0" brushRef="#br0" timeOffset="254180">9112 13845 16269,'-3'-2'2498,"1"1"-2549,2 1-940,85-79-2281,-40 48 3272,-6-1 0,6-6 0,-7 10 0,-7 12 0,0 0 0</inkml:trace>
  <inkml:trace contextRef="#ctx0" brushRef="#br0" timeOffset="254414">9957 13664 21752,'41'-28'-1967,"-1"0"1,1-1 0,-2 3 0,0 0 0,-3 6-842,-2 5 0,-2 4 1676,2 0 0,-4 2 0,-7 3 0,-3 0 0</inkml:trace>
  <inkml:trace contextRef="#ctx0" brushRef="#br0" timeOffset="254554">10246 13698 17893,'-39'38'1106,"1"0"1,0 1-1,-13 11 1,15-11-704,34-26-246,12-13-51,44-29-512,-25 11 0,3-2 241,3-2 0,4-3 1,-4 3-1,-6 4 0,-2 1 1,1 0-1,0 0 1</inkml:trace>
  <inkml:trace contextRef="#ctx0" brushRef="#br0" timeOffset="255273">12252 12977 14365,'0'-3'5388,"0"0"-4492,0 3-846,-82 3 1,29 10-513,-8-5 0,-2 2 549,26 2 0,3 0 58,0 0 1,0-2 364,-22 7-354,14-4-77,14 0-34,11 1 16,6 4 46,3 5 704,2-3-642,-1 15-35,5-9 40,-1 14-96,3-14 135,1 13-106,1-11-23,1 9 11,0-9 11,-2-6 6,-1-8 191,1-5 206,0-5-94,2-10-169,0-7-67,3-10-33,1-9-40,2-5-22,4 0-28,4 5-10,5 7-24,4 7-16,5 6 5,6 5-17,7 10 1,5 7-12,3 10-17,-3 12 29,-13-3-49,-18 1 1,-6 3-87,-7 19-258,-8-14 1,-5 2 92,-8-7 0,-5-3-379,-7 0 1,-3-3-1006,-2-3 1,0-2-2076,-22 6 3764,2-10 0,40-15 0,4-1 0</inkml:trace>
  <inkml:trace contextRef="#ctx0" brushRef="#br0" timeOffset="255663">11845 12716 18324,'-47'-9'455,"0"-1"0,0 0 0,1 4 0,0 2 0,3 8-243,-7 17 1,4 9-1859,-4 6 0,1 4 1706,15-9 0,1 2 0,2 2-31,0 4 1,1 2 0,3 2-185,0 4 1,2 1-1,3 3 160,2 3 1,2 2 0,4 1-10,1 2 0,3 1 1,3 1-159,3 0 0,3 0 0,4 0 113,4-4 1,2 0-1,5-2-80,3-5 0,4-2 1,7-3-94,4-11 1,6-3 0,2-2 0,-1-4 131,0 0 1,-1-4-1,3-3 11,11 1 1,4-3 0,2-8-1,-10-8 1,3-5 0,-1-3-1,-1-2 152,7-3 0,-1-2 0,3-5 99,-6 0 1,4-3-1,1-3 1,-3 0-1,-6 1-49,3-5 0,-7 0 1,0-4 51,-5-2 0,2-4 0,-4-1 0,-6 1-11,-7 0 0,-6 0 1,-1-2-63,2-9 1,-1-4 0,-4 0-14,-4-1 1,-4 1 0,-4-1-19,-4 0 0,-5 1 0,-2 0-2,-4 3 0,-3 1 0,-3 2-6,-3 3 1,-3 3-1,-2 2-221,-2 4 0,-3 2 1,-1 3 188,-1 5 1,-1 3 0,-1 1-13,-18-5 1,-1 4-51,2 5 1,-1 3-954,-4 2 1,2 3-1551,18 4 0,2 1 2534,-5 1 0,8 2 0,20 2 0,6 1 0</inkml:trace>
  <inkml:trace contextRef="#ctx0" brushRef="#br0" timeOffset="256946">19703 9170 9946,'1'-3'7090,"0"1"-6423,-1 2-370,-13-9 111,-2 11-16,-16-3-72,-3 16 72,-19 9-257,14-5 2,8-6 0,-1 0 194,-11 0 100,-7 0 123,10-8-268,16-2 582,9-6-582,12 3-269,0-3-247,3 3 163,0 6 101,1 0 16,0 13-16,1 4 16,-1 12-33,0 12-17,-1-7 22,-2 10 12,0-23 27,0-3 147,1-17 654,1-4 107,0-3-728,2-9-191,2-5 6,6-12 11,10-9-56,-4 11 23,15-4-17,-8 17-6,12 1-5,2 7-12,19 16 0,-17 0-16,-9 2 0,-2 2-6,2 12 0,0 20 33,-21-6-89,-19-13 0,-6 0-257,-12 4-627,-20 3-2594,1-15 3562,-7-5 0,16-4 0,5-8 0</inkml:trace>
  <inkml:trace contextRef="#ctx0" brushRef="#br0" timeOffset="264668">1663 16560 15457,'-45'10'185,"-1"0"0,2 1 0,10 1-12,21 7-66,1-1 122,-2 7-16,2-2 22,-5 15-168,6-6-22,1 5-45,11-13 11,4-7 90,19 3 22,6-7-11,20 6-61,-10-9 10,-4-3 1,0 0-34,1-1-11,-2-1 0,-2 3 184,-2 9 57,-9 5-135,-16 3 168,-41 23-179,-12-7-1772,10-10 1,-4 1 1698,0-6 0,1-2-8,9-5 1,-2-2-1178,-9-2 1,2-8 405,-3-16-1881,-9-19-7119,35-20 9720,11 8 0,6 11 0,1 21 1</inkml:trace>
  <inkml:trace contextRef="#ctx0" brushRef="#br0" timeOffset="264900">1997 16266 13261,'9'-3'4050,"-1"0"-3759,-8 3 998,0 0-1172,18 82-748,-4-34 564,1 10 0,0 1-407,-5-26 1,0-2-1166,-1 0 1,-1-1-5287,7 26 6925,-5-13 0,-5-23 0,-4-14 0</inkml:trace>
  <inkml:trace contextRef="#ctx0" brushRef="#br0" timeOffset="265868">2127 16706 9766,'-2'-3'8144,"0"1"-6362,2 2-1704,18-30 0,6 11-50,9-22 8,-3 20 1,2 1 30,15-16-47,-12 9 0,-1-1-9,7-9 34,-2-4 78,-15 11 106,-5 5 6,-8 6-72,-14 14-57,-3 3 1,-5 4 33,-2 5-17,-2 6-11,0 10-67,2-1 22,-3 25-56,8-22 0,-1 25 12,13-30 27,6 3 45,9-17 28,10-15-72,-3-1 117,19-31-50,-16 4-51,-10 8 1,-1 0 150,-1-19-95,-9 13 280,-12-3-173,-6 21-96,-8-1-61,-4 18-22,-3 13-12,-1 12-45,-2 25-5,12-12 11,8-6 0,2 1-34,4 17 3,3-17 1,2 1-124,2 0 0,3-1-579,3 0 0,4-2-79,3-3 0,5-2-2552,10-3 1,3-4 2109,16 3 226,-11-16 0,0-6-781,11-18 1327,-23 3 1,0-3 565,-5-3 0,-3-3 890,12-25 746,-11 2 381,-8 7-135,-7 10-1148,-4 12 1415,-3 6-1516,0 9 3064,0 0-3736,0 9 70,1 5-3,7 20-78,2 6 0,8 18-320,0 4 286,-9-25 0,-1 1-23,-2 2 0,0 1-5,-3-3 0,-1-2 45,-1 22 56,-6-19 39,-1-18 12,-5-15-52,0-16-27,-4-17-22,3-4 21,0-6 1,1-3-88,2 7 0,2-1 82,-5-15 0,2-3 95,4 2 1,2 3-18,1 10 1,1 1-68,0 5 1,2 2 123,3-16-85,1 15-38,6-3-29,4 6-5,12 6-23,-6 9-11,17 3 17,-4 13 6,12 11 22,-2 14 6,-10 19-118,-16 15-56,-18-24 0,-5 1 106,-6 3 1,-4 0-40,-5-1 0,-5-2-196,-2-3 1,-1-3-774,0-6 0,-1-5-8789,-22 5 9188,19-16 0,14-8 0,15-2 0</inkml:trace>
  <inkml:trace contextRef="#ctx0" brushRef="#br0" timeOffset="266110">3556 16485 18823,'-4'1'2845,"0"0"-3584,4-1-1142,34-62-3267,-5 28 4297,-2-7 1,-1 3 0,-2 16 0,-11 9-1</inkml:trace>
  <inkml:trace contextRef="#ctx0" brushRef="#br0" timeOffset="266501">4020 15930 13894,'-1'-7'6391,"1"2"-5181,0 5 605,0 0-1709,-60 49-67,41-17-31,-14 5 1,4 4-2127,24-9 1,7-1 2106,0 13 854,12 17-865,10-32-18,19 2-27,12-13 53,-18-12 0,0-4 42,18-5 6,-7-3 111,-28-10 51,-14 4 79,-6-4 5,-9 2 3369,-8 1-3441,-7 3-80,-5 5 12,-5 4-3364,-14 18 3252,13-3 12,-13 20-57,22-6-370,1 7-604,12-8 991,12 1 0,2-19 0,3 2 0</inkml:trace>
  <inkml:trace contextRef="#ctx0" brushRef="#br0" timeOffset="267283">1192 18212 9979,'-55'19'1940,"1"-1"0,5 1 0,14-8-1879,29-12 253,20-11 145,18-14-171,-3 5 1,4-2-305,12-8 0,5-2 152,-9 7 0,3 0 1,2-1-507,-5 4 1,1 0-1,2 0 1,-2 0 406,7-3 0,-2 1 1,7-3-516,-3 2 1,7-4-1,2 0 1,-2 1-1,-5 2 506,0 0 0,-4 3 1,8-5-9,-9 5 0,7-4 0,5-2 0,1-1 0,-1 0 0,-4 3 0,-6 3-376,-2 1 1,-7 3-1,1-1 1,6-2 349,-5 2 0,6-3 1,4-2-1,1-1 1,0 0-1,-1 1 0,-5 2 1,-6 4-1,17-9 0,-9 4 1,7-3 11,-7 3 1,8-3-1,3-2 1,-1 1 0,-4 2-1,-8 4-6,-3 2 0,-6 3 0,3-2-12,2 0 1,6-3 0,1 0 0,-3 2 0,-8 3 35,0 0 0,-2 2-730,4-2 0,3 0 0,-9 3-5153,-2 4 5859,2-1 0,-29 13 0,-7 0 0</inkml:trace>
  <inkml:trace contextRef="#ctx0" brushRef="#br0" timeOffset="269138">30296 610 26612,'-1'-3'-4692,"0"0"4026,1 3 5049,-7-37-6146,5 28 400,-6-28 408,8 37 7019,3 3-7449,5 6 2458,7 9-222,8 10-2552,7 13 2389,5 11-409,-16-19 1,1 2-747,3 5 0,0 3-693,3 7 1,0 2 900,-6-14 0,-1 2 0,1 0 38,1 3 0,1 1 0,-1 0 52,1 2 1,1 1 0,-1-1-72,1 1 0,-1-1 0,0 0-104,0-1 1,-2-1 0,0-1-506,-1-3 0,-1-1 0,-1 0 822,4 15 0,-2-4 1,2 5-1,-10-16 1</inkml:trace>
  <inkml:trace contextRef="#ctx0" brushRef="#br0" timeOffset="271143">5896 16828 9604,'0'-8'4772,"0"0"-2145,0 8-1972,0 0 774,-25-69-847,14 47-417,-4-16 1,-1 5-77,5 27-106,-5 16 12,-16 33-6,4-2-467,3 2 1,-2 5 460,6-9 1,1-1 2,0 2 0,0 0-26,0 6 1,2-1-117,3 15-219,11-23 1,3-2 251,7 4-586,33-4 340,-13-29-760,13-6 1,1-4-161,0-6-1100,11-10 1,2-6 695,-19 6 0,-2-3 982,15-10 0,-1-1 568,-17 9 0,-3 0 143,3-6 0,-3 0 370,7-20 608,-15 22 1,-1-2 2169,3-29-801,-10 20 174,-10 7-337,-5 22-1708,0 6-235,-1 4 1227,-2 28-1423,5-3-28,-3 15 28,8-6-45,6-10 17,1 0 11,11-2 106,9-11-50,-2-2 168,17-14 12,-8-13 11,11-16 13,-20 8 1,-3-1 304,11-20 40,-8-5-140,-22 18-320,-6 13 164,-11-3-231,1 13-89,-3-4-67,6 10-80,4 3-648,2 1-275,7 2-1787,7 2-2744,9-1 5584,10 1 0,-13-1 0,0 0 0</inkml:trace>
  <inkml:trace contextRef="#ctx0" brushRef="#br0" timeOffset="271467">6713 16558 19731,'18'-19'89,"8"8"-95,3 20 1,2 7-6,12 4-9,-14-2 1,-1 2-15,-2 12 34,-4 9 62,-18 9-40,-9-18 96,-14 3 128,0-25-184,3-3 16,-3-16-33,13-11-51,0-14-111,12-8-219,5 12 0,3 1-135,9-12-367,-1 12 1,2 2-2456,13-6-2381,11-7 2963,-4 8 1863,-13 11 0,-14 10 0,-12 8 0</inkml:trace>
  <inkml:trace contextRef="#ctx0" brushRef="#br0" timeOffset="272793">7295 16319 9727,'-8'-1'5556,"1"0"-4122,7 1 1389,0 0-1619,-32-14-532,21 5-140,-24-11-77,30 11-131,1 3-167,2 2-174,1 3-50,1 1 62,2 2-7,6 5 12,6 6 17,7 9-6,7 7 6,4 7-6,4 4-16,2 5-12,0-2 11,-5-1 29,-9-3-23,-12-5 50,-14-4-11,-5-11 51,-12-5 22,-8-12-22,-1-7-12,-3-10-44,12-10-46,7-7-3413,19-18 3380,4 13-42,5 8 0,4-1-343,18-10 102,-12 15 0,2 1-221,1 2 0,1 1-562,2 2 1,0 2-475,-1 2 0,0 1-1798,29-8 1349,-10 7 1760,-14 6 4629,-15 6-2607,-11 1 225,-8 2-186,-4 2 12,0 0-1211,-2 1 751,-3 7-835,1 0-263,-1 2-107,4-3 79,4-4 67,5-2-51,4-6-89,7-7-56,5-8-33,4-11 5,0-6 28,-4-4 11,-8-1 23,-8 2 0,-9 9-23,-7 12-22,-9 12 0,-9 17 0,-3 12-17,-2 14-284,5 9 228,7 5-1659,13-19 0,2 0 1659,1 12-182,5 13 154,9-26-22,9 3-90,11-11-382,26-19-66,0-22 10,2-8 373,-29 2 1,-3-3 70,11-20 1516,-16 18 1,-1-2-1249,7-25 264,-12 2-208,-8 22 472,-5 0-152,-1 21-90,0 2-185,0 4 479,0 4-737,5 2 441,3 3-401,8 6 11,4 7-6,3 15-5,-6 4-11,-3 3 5,-8 5-6,-2-15-16,-1-1 67,0-16 34,8-26-29,11-21 1,3-9 56,5-5-6,-9 16-28,-4 11-45,-3 7-28,-3 9 23,0 7-18,1 9 7,1 7 16,2 4-22,6 1 0,-3-8 55,20-1 1,-7-11 22,15-11 34,2-27-67,-6-12-367,-22 20 0,-1-1 344,1-6 0,-3-3 42,-3-8 0,-3-2-14,1-3 1,-3-1-863,-3-9 1,-3 3 861,-4 20 0,-2 2 112,-3 0 0,-2 3 136,-10-4-103,-7 2-38,0 15-79,3 10 427,8 6-494,5 12 1879,8 13-1896,1 23-17,4-15 1,2 4-1011,7 14 0,4 1 1005,-5-13 0,3-2-70,11 17 0,5-3-195,-6-16 1,3-2-345,2-1 0,3 1 0,-2-3 119,2 0 0,0-3-4415,19 5 1,-5-7 3714,-15-12 0,6-2 0,-33-8 0</inkml:trace>
  <inkml:trace contextRef="#ctx0" brushRef="#br0" timeOffset="272968">8708 15870 14852,'-5'0'4946,"1"0"-4711,4 0-1035,56-73 839,-30 49 1,3-1-1414,14-15 0,7-8 0,-4 7-382,-3 10 0,0 3 1756,-4 3 0,1 0 0,-7 4 0,2 0 0,-2 2 0</inkml:trace>
  <inkml:trace contextRef="#ctx0" brushRef="#br0" timeOffset="273160">9637 15622 20246,'39'-43'-730,"1"0"0,-7 11 0,1-1 1,-5 9-1,1 4 0,15-7 0</inkml:trace>
  <inkml:trace contextRef="#ctx0" brushRef="#br0" timeOffset="273352">9686 15798 22851,'34'-29'-897,"0"1"1,1-1 0,1-3 0,-1 2-1188,8-2 0,-1 2 952,-12 8 0,-5 4 0,-8 5 0,-2 3 0</inkml:trace>
  <inkml:trace contextRef="#ctx0" brushRef="#br0" timeOffset="273717">10954 15072 23769,'-54'1'394,"0"0"0,-1 2 0,7 6-148,6 18-948,10-2 1,-1 4 726,6-3 1,2 3-1,-3 7 0,1 2-17,8-1 1,4-1-4,3-6 1,1 1 2,1 20 1,3 0-23,8-17 0,3 0-11,3 13 0,5-1-26,17 3 241,-3-26 1,7-3-247,10-6 0,2-4 29,-14-1 1,1-2 34,15-4 1,-4-7 25,-10-16 33,3-14 74,-14-4 826,-13 1-788,-17 7-61,-16 10-29,-22 10 7,-16 15-298,25 3 1,1 1 206,5 0 1,0 2-62,-6 4 0,1 3-4218,5 2 0,1 0 4274,-21 16 0,14-5 0,27-19 0</inkml:trace>
  <inkml:trace contextRef="#ctx0" brushRef="#br0" timeOffset="274321">11025 14679 14940,'-52'-1'746,"0"0"0,0-1 1,7 3-1,0 1 0,3 6-480,-10 18 0,5 6-621,14-7 0,1 3 542,-9 15 1,2 5-48,5 2 0,2 4-768,4-6 0,-1 3 1,2 3 667,6-11 1,1 1 0,1 1-1,0 1-10,0 1 1,1 2 0,1-1 0,1-1-20,-2 4 1,1-2-1,3 3-425,2 5 1,3 6-1,1-2 1,4-8 424,2-3 0,6-2 19,4 11 0,5 5 0,11-14-347,19-23 1,10-12 316,-5-1 0,4-3 0,3-3-3,-9-6 0,2-2 0,2-3 1,-1-1-155,4-1 0,1-2 0,0-2 1,-1-2 164,2-1 0,-1-3 1,-1 0-1,0-3 34,-3 0 0,-1-2 0,0-2 0,-3-1 101,10-8 1,-2-3 0,-4-3 59,-8 0 1,-3-3 0,-5-2-38,-6-2 0,-5-1 1,-4-3-80,-4-2 1,-5-2 0,-3 0-32,-5-4 0,-3 0 0,-4 0-19,-3-1 0,-4 0 1,-3 1-20,-3 2 1,-4 1 0,-4 3-8,-3 5 0,-4 1 1,-3 5-26,-2 4 1,-4 4 0,-2 3-44,-3 5 0,-2 4 0,-1 3-1495,-2 4 0,-1 4 1,1 2 1551,6 3 0,1 3 0,3 0 0,-2 0 0,6 3 0,-4 4 0</inkml:trace>
  <inkml:trace contextRef="#ctx0" brushRef="#br0" timeOffset="276721">20697 9143 18526,'-18'-31'807,"-1"0"0,-22-7-388,-4 74-273,16-10 0,-1 3-1208,-6 8 1,0 2 1148,-4 7 0,0 2-52,13-11 1,0 1-1,2 0-18,0 2 0,2 0 0,2 1-15,-5 19 1,5-2 2,6-15 1,5-1 11,10 0 0,10-2 76,15-8 1,7-5-44,2-1 1,5-5 10,11 0 1,3-9 30,-8-12 1,-1-7-35,-10 1 1,-2-4 191,9-15 0,-5-5 220,1-15-1309,-17 8 0,-5-1 956,-15-4-298,-39-3 231,-1 31 9,-15 6 0,-7 3-29,14 6 1,0 2 2,4-1 0,-3 2 1,4 1-197,-5 4 1,6 3-2009,10 2 1,5 1 2249,-5 13 0,19-9 1,9-8-1</inkml:trace>
  <inkml:trace contextRef="#ctx0" brushRef="#br0" timeOffset="282009">31552 529 32767,'-1'-21'-4044,"1"6"493,13 14 5331,0 5-1216,10 6-821,6 10-47,13 13 205,-13-12 0,4 1-1735,8 6 0,3 1 1936,-9-7 0,1 0 1,2 1-6,3 3 1,1 1 0,0 0-598,3 2 0,-1 0 0,-1-1-92,9 7 1,-1 1 184,-7-3 1,2 2 0,-4-2-794,-4 0 1,-2 0-219,-4-4 1,2 2 0,-5-2-1689,-5-3 0,-3-1 3038,12 20 1,-22-28-1,-1-2 1</inkml:trace>
  <inkml:trace contextRef="#ctx0" brushRef="#br0" timeOffset="283608">6619 17940 17214,'-30'-15'325,"1"0"1,-32-2 357,40 33-632,-17 17-40,10 0-11,8-8 0,-1 3-20,2 1 1,2 1-9,1-2 0,1 1-28,-8 28 271,27-25-114,11-11 79,5-9-40,14-3 311,2-2-367,26 5-34,-5 0-27,-2 1-1,-6 2 6,-14-4 79,4 6 44,-17-2 11,-14 4-83,-24 2-57,-3-2 45,-20 8 51,-15-3-157,-2-2-265,23-12 1,1-3-16,-6-1-1216,6-12-2543,21-10 4078,7-20 0,5 16 0,4-4 0</inkml:trace>
  <inkml:trace contextRef="#ctx0" brushRef="#br0" timeOffset="283824">6924 17680 14616,'12'61'-41,"-1"0"0,2-3 0,3-7-144,14-5-1003,-5-15 1,2-1-3222,10 5 4409,10 7 0,-26-25 0,-10-9 0</inkml:trace>
  <inkml:trace contextRef="#ctx0" brushRef="#br0" timeOffset="284792">6965 18100 11105,'-3'-1'5539,"0"0"-4777,3 1-734,37-73-625,2 33 259,-7 2 0,6-7 0,-3 8-1249,-6 15 0,0 4 1368,10-9 0,-2 2-559,-2 3 1208,-10 7-917,8-5 470,-22 13 314,2 4 390,-17 12 41,-3 8 2521,-4 5-2499,-1 5-302,2 2-258,4 1-150,2-6-63,11 6-61,7-16-17,15 2 29,10-19 100,9-14 33,-6-4 76,-10-4 1,-2-2 13,1-5 95,-5 2 1,-3-4 1097,-6-17-369,-5 3-578,-12 7 169,-13 22-95,-16 13-230,-6 10-17,-11 9 5,5 13-77,4 6-80,5 4-16,10 2-39,9-1-28,7-2-23,13-4-66,9-1-309,13-4-494,13-4-676,15-6-540,-21-12 0,2-1-408,5-2 1,0-2-249,5-3 0,-2-2 2398,-10 1 1,0-2 376,8-9 0,-2-4 129,2-12 1887,-16 9 0,-4-1 2291,-4-14-1193,-12 6-1013,-8 8-628,-3 8-493,-3 8 598,0 6-1237,0 5 27,1 3-273,2 6 0,2 8-27,6 10-46,2-2-5,3 1 0,3 2-34,11 17 8,-6-11 1,1-1-193,-2-5 1,-1-2 172,13 24-5,-9-11-29,-10-14 12,-13-13-12,-7-9 12,-9-13 38,-6-9 396,3-4-345,2-6 1,1-5-1,4 4 0,1-3-239,-6-14 1,1-1 235,4 4 1,3 2-7,2 3 1,2 1 31,-3-23-29,6 11-4,8 7-13,9 3-5,8 4-5,10 6 16,7 8-5,7 8-6,4 6 1,1 11-24,-8 8-10,-14 15 5,-16 12-33,-23 11 16,-1-23 1,-3 0-284,-6 0 1,-3-2-426,-1-2 0,-2-3-2289,-25 9-1007,15-16 3216,9-15 1,23 1 0,2-3-1</inkml:trace>
  <inkml:trace contextRef="#ctx0" brushRef="#br0" timeOffset="285009">8556 17500 21383,'18'-39'-1241,"1"0"0,3-14 1,-7 37-1</inkml:trace>
  <inkml:trace contextRef="#ctx0" brushRef="#br0" timeOffset="285271">8756 17210 13928,'-10'2'5495,"2"-1"-4414,8-1-270,0 0-251,-2-63-189,9 37-175,-1-15 0,4 3-146,6 24 1,6 1 10,-5 14-16,3 9-6,10 11-1718,-6 1 0,1 2 1670,0 0 1,1 0 5,1 2 0,0 0-235,5 1 0,0 1 168,-5-5 0,0 1-216,7 5 1,-1 1-785,-4-2 0,-2-1 646,-4-1 1,-3-1-1,1 2 1,-10-7-1</inkml:trace>
  <inkml:trace contextRef="#ctx0" brushRef="#br0" timeOffset="285475">8920 17486 21993,'26'-39'-582,"1"0"1,-1 0 0,6-2 0,1 0 0,-1 7-4335,3 8 1,0 3 3219,-1 0 1,-2 2 0,13-7-1,-32 21 1</inkml:trace>
  <inkml:trace contextRef="#ctx0" brushRef="#br0" timeOffset="285802">8307 18883 14373,'34'-41'561,"-1"1"0,1 0 1,0-1-1,-1 1 1,1 1-1,0 0 1,0 0-1,0 1 0,1 2-428,11-7 0,1 1 0,0 3 0,-2 1-1188,1-1 0,-3 3 0,4-3 1086,-8 7 1,3-1-1,2-1 1,-1 0-1,-1 3-334,5-3 1,-1 2 0,-1 1 0,1 0 307,0 0 1,0-1 0,0 1 0,1 0-44,2-2 0,1 1 0,0 0 1,0 1-1802,-4 4 0,2 0 0,-2 3 0,-4 1 1839,15-8 0,-4 3 0,3 0 0,-9 5 0,-23 12 0</inkml:trace>
  <inkml:trace contextRef="#ctx0" brushRef="#br0" timeOffset="286800">11166 17281 12746,'2'-12'5791,"0"3"-4642,-2 9 570,0 0-1226,-9-62-336,4 46 39,-22-33-190,14 62 11,-23 29-51,7 9-970,10-12 1,0 1 997,4-7 1,1 3-63,-4 22 1,4-2 5,2 3-138,7 1 0,6-1-75,19-8 57,-3-17 0,6-5-230,34-7 229,-24-19 1,1-7-158,1-6 0,0-5 353,-1-6 1,-2-4 47,-2-4 0,-3-3 36,-3-1 1,-3-2 61,-3 2 1,-3-1 18,-4 1 1,-1 0 160,2-28 1369,-5 8-1297,-3 12 565,-3 15-833,-2 13 80,1 8-198,-1 4 579,0 14-574,2 5 0,4 15 6,5 0 0,8-1-34,9-7 23,8-9 17,6-10-1,3-14 18,2-14-7,-4-14 58,-5-10-155,-11-3 316,-10 0 146,-10 5 73,-6 5-202,-2 12 381,-10 0-331,1 14-190,-2 0 34,2 7-102,6 5 155,0-1-250,4 1-10,7 1-393,6 0-1450,12 0-482,0 0 2386,21 0 0,-28-1 0,9 1 0</inkml:trace>
  <inkml:trace contextRef="#ctx0" brushRef="#br0" timeOffset="287137">12155 16985 17479,'-5'0'5036,"2"0"-3771,3 0-1220,-29-15 5,32 12-22,-14-12-22,44 19-23,8 5 12,3 10-29,-1 9-78,-9 10 28,-13 6 50,-14 1 23,-17-3 11,-3-13 34,-23-5 5,7-17 23,-14-9-18,10-14-10,7-14-3404,12-16 3337,11 12-595,19-17-766,19 15-438,-10 12 0,4 0-2500,4-1 0,2 1 4332,-4 2 0,-1 2 0,9-5 0,-18 11 0</inkml:trace>
  <inkml:trace contextRef="#ctx0" brushRef="#br0" timeOffset="287492">12564 16701 15667,'-28'-20'95,"16"4"467,49 11-568,10 5 1463,6 8-1496,0 8 22,-3 11-67,-11 10-78,-14 7 22,-15 5 1101,-18-2-984,-10-7 2614,-10-14-2490,-4-13 2518,3-18-2446,2-11 93,8-15-132,7-6-72,8-3-23,12 1-3543,20-6 3303,-2 15-306,-1 8 0,2 2-2391,22-8 663,-16 9 1,2 1 494,-6 4 1,0 1 1739,5 0 0,-4 1 0,-5 3 0,-1 1 0</inkml:trace>
  <inkml:trace contextRef="#ctx0" brushRef="#br0" timeOffset="288418">13275 16546 12410,'-6'4'9017,"1"0"-8471,-26 17 1,-4 3-328,18-13-15,-22 16 0,11-8 188,34-24-196,8-7-117,12-11-29,9-9-22,7-5 6,-2-5-6,-19 8 0,-3-1 33,3-14-21,-13-11 10,-24 37-11,-13 13-22,-8 16 5,0 9-5,5 10-11,10 3-6,9 3-6,8 3-5,7 3 11,5 3 17,8 1-45,12 7-23,4-13 12,0-4-90,5-17-33,-6-13 22,8-13 56,-2-11 50,-1-13 18,-1-5 66,-3-4 23,-5 0 50,-7 6 45,-8 7 73,-6 10-185,-4 10 39,-1 5-28,0 7-28,2-1-5,6 2-17,-1 2 0,7 8-6,-3 6 6,1 9-6,-2 5-11,-2 0-6,1 1 6,-4-13 11,3-3 1,-1-15 4,6-9 1,4-10 11,6-14 5,-4 1 1,0-2-6,4-8-11,-8 11 0,0 2 50,0-4 118,4-2-11,0 2-68,-2 8 197,-3 10-236,-8 9 23,5 0-29,-2 5-10,5 3-18,5 2 7,10 7-18,-6-4 6,17 4-3414,3-7 3397,-9-2-17,10-1 1,-24-10 27,1-5-5,-5-12 5,-4-11-16,-4 2 5,-4 0 0,-2-4 3404,-1-25-3382,-4 8 1,-1 1-217,1 21 0,-1 3 233,-5-9 1,-3 4-50,-9 4 106,-9 0 94,-10 10-150,17 11-6,-2 5-40,21 4-33,2 2 23,1 7 16,7 20-17,5 10 1,6 6-91,13 11-293,-7-23 0,2 1-673,0-1 0,-1 1 292,1-2 0,-1 0-7755,11 18 7787,-21-21 0,-3-8 0,-9-14 1</inkml:trace>
  <inkml:trace contextRef="#ctx0" brushRef="#br0" timeOffset="288637">13761 15981 23091,'40'-34'197,"-1"0"0,1 0 0,8-3 1,1 0-1,-3 6-164,-6 9 1,0 3-246,3-3 1,0 0 225,-4 1 0,-3 3-600,12-5 454,-20 9 1,3 1-450,9 2 0,-4 2 0,-11 4 1,24-4-1</inkml:trace>
  <inkml:trace contextRef="#ctx0" brushRef="#br0" timeOffset="288934">15201 15620 21450,'47'-38'-633,"-1"0"0,1 0 0,-6 5 0,-2 1 0,0 7-3185,4 8 1,-3 7 3817,14-2 0,-21 7 0,-18 4 0</inkml:trace>
  <inkml:trace contextRef="#ctx0" brushRef="#br0" timeOffset="289100">15328 15733 20496,'-33'40'1086,"0"0"1,8-6-1,13-13-873,60-53-190,-1 4-485,-3 0 1,1 1 181,6-1-1302,-8 4 0,0 1 1582,12-7 0,-8 5 0,-22 12 0</inkml:trace>
  <inkml:trace contextRef="#ctx0" brushRef="#br0" timeOffset="289649">16099 15173 23174,'21'-51'198,"0"0"0,2 5 0,5 11-176,2 27 1,4 8-12,5 0 0,0 3-630,4 4 0,0 4 621,2 4 1,-1 6-11,7 11 0,-3 3-4,-16-10 1,-3 2-79,7 13 1,-7 2-256,-11 15-400,-8-22 0,-4 1-1602,-5-2 0,-3-1 2347,-3 20 0,-2-22 0,3-16 0</inkml:trace>
  <inkml:trace contextRef="#ctx0" brushRef="#br0" timeOffset="289850">16233 15489 17120,'-4'-4'4061,"0"1"-3775,4 3-163,26-62-101,10 29-485,-3-10 1,5 0 140,3 20 0,3 4-1361,5-4 1,1 1-2071,5-2 1,-1 0 3752,-4 3 0,-6 3 0,2-2 0,-30 14 0</inkml:trace>
  <inkml:trace contextRef="#ctx0" brushRef="#br0" timeOffset="290218">16839 14725 14406,'-46'-22'981,"0"0"1,-1 0-1,-2 1 1,-2 1-1,4 7-547,2 11 0,1 6-354,-15 3 1,-4 6 160,9 5 0,-3 3 0,5 1-842,-5 2 1,2 4 680,4 2 0,-2 3 1,6 1-14,2 6 0,5 2-43,7-7 0,-1 3 1,3 1-16,3 0 0,2 2 1,3 0-10,4 0 0,2 1 0,3 1 3,3-2 1,3 1 0,4 0-1,7 18 0,9-1-216,8-3 1,9-3 212,-4-20 0,4-3 0,6-2-769,17 2 1,8-5 0,-1-3 764,-15-6 0,-2-2 0,5-2-7,7-2 0,6-1 0,1-3 0,-3-2-265,3-4 0,-3-3 0,2-1 276,-4 0 0,1-1 0,2 0 0,-2-3 15,-2-1 0,-1-2 1,0-1-1,-2-1 13,-3-1 0,-1-2 0,-1 0 0,-3-3 31,9-7 1,-3-2 0,-3-4 14,-8-1 0,-2-3 0,-6-3 8,-4-1 0,-5-3 0,-4-2-34,-3-3 1,-4-1 0,-3 0-18,-4-1 1,-3 0 0,-2 2-492,-2-10 0,-7 2 501,-8 13 0,-7 0 1,-3 7-28,-11 5 0,-4 5 266,1 4 0,-3-1 0,0 6-749,3 8 1,-1 4-1,1 2 469,-4 3 0,1 3 0,3 0 0,4-2 0,4 1 0,-24 8 0</inkml:trace>
  <inkml:trace contextRef="#ctx0" brushRef="#br0" timeOffset="293600">21317 9114 17227,'-34'4'1540,"0"-1"1,-19 3-836,51-6 522,2 0-1059,-4-1-145,2 0 16,-5-1-39,-1 2 0,-4 4 0,-2 1 0,3 1-11,5-1 11,3-3 67,9-1 45,7-1-51,26-5-27,-8 2 2,5-4 1,0 0-20,-3 0 16,5-2 1,1 1 11,6 1-48,-13 2 0,-1 1 3,8 2 11,5 3-11,-14 4-33,4 4 33,-10 1 11,-9 3 11,-5 2 62,-6 13-50,-2-6 89,-3 35-45,-1-9-419,2-4 1,-1 3 348,1-10 1,0-1-6,1 1 0,1-2-9,4 16-11,6-5-207,1-3-3411,4 14-454,-7-24 3303,-3 1 1,-6-26-1,-1-1 1</inkml:trace>
  <inkml:trace contextRef="#ctx0" brushRef="#br0" timeOffset="293849">21335 9568 17053,'0'-3'4044,"0"0"-3445,23-22 1,14-5-73,15 2-1165,-17 6 0,3-5 0,-2 6 719,-2 8 1,-1 4 52,6-3 1,2 0-1406,3 0 1,-1 0 1292,-12 4 1,-1-1-15,7-1 1,-3 2 971,2 1-1014,-15 4-1253,9 1-1055,-24 5 2342,0 3 0,-6-4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09:27:02.67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13054 1288 29727,'0'-6'295,"0"0"-1364,0 6 4173,0 0-2394,-4-54-710,4 43 0,-4-33 0,4 86-194,2 0-414,0-9 0,1 2-1365,3-3 1,1-2-2771,4 11 4241,5 2 1,-10-33-1,-1-2 1</inkml:trace>
  <inkml:trace contextRef="#ctx0" brushRef="#br0" timeOffset="351">13320 928 19861,'-42'4'69,"1"0"0,2 6 0,13 5-36,32 11 222,10 11-18,3-22 49,5-5 139,-2-21-154,-4-4 13,-2-14 142,-9 0-208,-3 7 169,-8-2 10,-5 6-318,0 3 33,-9 1-140,9 11-6,-2 1-78,1 11-274,2 8-2880,-3 27 3266,3 9 0,3-13 0,4-10 0</inkml:trace>
  <inkml:trace contextRef="#ctx0" brushRef="#br0" timeOffset="752">13531 1182 17316,'3'-4'5036,"-1"0"-4297,-2 4-627,-18 22-72,16 5-1,-12 20 6,22-4-6,-1-6-11,0-8 5,-3-9 163,-1-9 566,0-8-555,0-5 79,3-10 5,0-7-55,4-11-91,1-6-66,4-2-40,4 0-28,4 7-16,4 8 5,4 10-34,2 8 12,-6 8-163,12 17 61,-19-5-604,21 30-179,-19-11-724,12 18-2446,-10-25 0,0-1-4622,9 8 8699,10 0 0,-31-27 0,-5-2 0</inkml:trace>
  <inkml:trace contextRef="#ctx0" brushRef="#br0" timeOffset="1175">14470 1190 12894,'18'-60'2457,"0"-1"0,-2 0 0,-4 7-1381,-12 11-219,-7-3-544,-1 16 707,-11 9-796,-10 19-146,-9 13 18,-14 22-66,26-6 1,2 3-384,-2 7 0,3 4 361,2 3 0,3 3-14,5 2 1,4-1 5,2-10 0,4 0 0,12 14 0,7-1-3,2-18 1,5-3-18,13 14 0,6-3-2,4-12 0,4-7-411,3-3 1,2-5 426,0-3 1,-1-6 13,-5-4 1,-3-7 38,-4-9 1,-5-4-15,8-14 7,-12-17-126,-26 14 0,-3-4 133,-1 3 1,-1-3 19,-1-18 0,-3-3 6,-4 10 0,-5 2-12,-3 3 1,-7 3-20,-4 6 1,-6 6 1,-3 5 1,-3 6-14,-1 5 0,-1 5-34,4 3 0,1 4-58,-22 12-141,17 14-336,16 18-677,15 15 31,12-25 1,6 0 1183,5 4 0,3-3 0,4 4 0,3-7 0</inkml:trace>
  <inkml:trace contextRef="#ctx0" brushRef="#br0" timeOffset="2542">15205 1134 25433,'7'-4'11,"9"14"-28,6 14 0,1 6-475,-3 2 1,-2 2 446,-3 1 1,-2 0 24,-5-2 1,-2-2 330,-5 18-255,-10-20 147,-8-14-147,-6-13-16,1-13 16,1-10 451,8-10-490,5 4-23,12-16-16,12 16-57,18-8-128,18 14-225,-17 13 1,3 2 89,7 1 1,2 2-639,6 0 0,1 1-124,4 2 1,0 2-1209,1-1 1,1 2-8,-1 0 0,-2 0 742,-1 1 1,-2 0 1147,-5-1 0,-1-1 813,-7 1 0,-4-3 2444,17-4 808,-25-4-548,-17-5-1178,-15-1 229,-6-2-1018,-6 1 649,-5 3-1317,-9 4 74,-19 12-426,11 5-37,6 2 0,0 4-8,-13 18-184,16-11 0,1 1 134,-15 18 5,19-12 0,4 2 1,5 6 16,5 11-23,16-25 23,42-8 11,-20-14-14,6-4 1,2-4 19,13-18-9,-18 6 0,0-3-209,-2-5 0,-3-2 231,-2-5 1,-3-2-311,-2-5 0,-4-2 355,-2-4 1,-2-1 157,-3-1 0,-3-1-23,-1-4 0,-3 2-163,-1 18 1,-1 1 67,-3-2 0,0 4 92,-2 10-123,1 3 361,1 11-473,3 10 706,-2 15-689,-1 21-23,0-8 1,-1 5-522,-2 8 0,-1 3 468,-1 6 1,1 2-91,0 3 1,2-1-57,2-1 1,4-2-180,6-4 1,5-2-276,6-4 1,5-4-302,7-5 0,6-4-746,3-6 0,2-5 885,-7-6 1,0-4-4022,15-6 0,-1-6 2563,10-15 2279,-20 2 0,-2-3 773,4-24 4318,-18-4 107,-11 1-1647,-12 3-1372,-9 8-745,-7 7 527,-4 7-1327,2 7 36,5 6-597,7 4-50,4 3 10,4 6-27,7 5 16,9 9 12,12 2 5,17 0-17,-12-10 40,9-6-40,-21-14 18,2-6-18,-6-11 12,-8-7-18,-5-4 18,-7 1 78,-3 5-28,-4 8-6,-4 9-16,-8 5-28,6 7 10,-9 7-21,11 1 5,-16 22 17,8 1-45,-6 20 8,19-18 0,3-1-2,3 15-23,8 6-11,24-6-17,3-12 39,-8-11 1,3-2 0,19 1-7,0-11-21,-3-10 16,-3-9 6,-3-10 61,1-20-39,-15 7-17,-8-2 1,-3-1 28,-2 3 10,7-28 40,-7 27 33,3-3 12,5 3-34,0 12-39,1 4 28,6 11-1,0 3-44,25 13-11,0 4-722,0 8 733,0 7-22,-19-1-40,3 12-249,-21-11 0,-4 0-355,2 15-4278,-8-1 1,-2-2 2871,-1-8 1,-1 12-1,0-38 1</inkml:trace>
  <inkml:trace contextRef="#ctx0" brushRef="#br0" timeOffset="3176">18177 1177 27156,'-47'25'443,"24"-4"1,2 6-482,3 22 0,5 4-723,1-8 1,1 0 720,2 0 0,4 3-18,6-1 1,4 4 0,3-3-64,5 3 1,5 0-565,0 2 0,4 3 0,6-7-103,2-16 0,4-6 1,0-2-1555,12 5 0,2-5 1920,10-1 1,-4-5 0,-9-6 0,-1-1 0</inkml:trace>
  <inkml:trace contextRef="#ctx0" brushRef="#br0" timeOffset="4660">19318 1781 22950,'0'-49'983,"0"0"1,0 5 0,0 11-1110,0 25 81,0 8 771,7 21-962,-2-2 79,10 30-63,-2 0-125,-4-15 0,-1 2-780,0 4 1,-2 0-2930,1 1 1,-2 0 3603,-2-7 0,0-2 0,-1 8 0,-1-21 0</inkml:trace>
  <inkml:trace contextRef="#ctx0" brushRef="#br0" timeOffset="4851">19452 1518 14205,'0'0'0</inkml:trace>
  <inkml:trace contextRef="#ctx0" brushRef="#br0" timeOffset="5620">19573 1398 18245,'-48'-23'388,"-1"0"1,1-1 0,1 5 0,1 2-1,3 10-164,0 15 0,3 9-36,-5 5 0,1 7-58,7 1 1,0 5 0,2-1-1728,-2 3 1,2 2 1648,4 2 0,-1 5 0,6-2-7,4 6 0,5 0 106,3-9 0,2 2 1,3 0-158,0 19 0,5-1 0,4-16 1,6-1-16,10-4 1,6-1 0,4-4-57,14-1 0,8-5 70,-5-7 0,6 0 0,3-1 0,-2-4-450,9-4 1,-1-4 0,1-2 460,1 0 0,0-3 0,-1-3 37,-6-6 0,0-3 0,-5-3 493,6-6 0,-3-6-387,-6-1 1,1-4-1,-3-2-24,5-10 1,-5-5-395,-14 8 0,-1-2 0,-5 1 305,-3-2 0,-4-1 44,-1-13 0,-5-1 85,-6 12 0,-3-1-46,-6-8 1,-6 1 698,-6 5 0,-8 3-685,-20-2 1,-5 6-136,15 12 1,-3 4 17,-18-5 0,-2 6-25,19 14 0,1 3-65,-10-1 0,-2 4-179,5 6 1,0 5-385,4 4 1,3 5-956,6 5 1,5 6 1593,6 7 0,6 0 0,-3 5 0,13-1 0</inkml:trace>
  <inkml:trace contextRef="#ctx0" brushRef="#br0" timeOffset="5877">20524 1473 25337,'24'22'53,"0"0"1,8 7-71,-6 3 0,3 8 1,-2 0-977,0 7 0,-4 2 310,-8 0 0,-4 5 0,-7-1-1758,-9-6 1,-7-1 0,-3 0 2440,-6 3 0,-3-1 0,-2-7 0,-7-4 0,1-8 0,-15 7 0</inkml:trace>
  <inkml:trace contextRef="#ctx0" brushRef="#br0" timeOffset="7052">15360 2527 22767,'-36'-17'179,"5"23"-171,24 24 1,5 10-7,-1 0 1,0-1-6,0 0 1,2-1 7,0 18 23,3 0-5,-1-32 217,2 1 91,-2-20-186,-1-13-77,1-13 4,-2-17-10,-1 3 0,-1 0-18,0-18-110,0 12 0,-1-1 240,1-14-1671,1 18 0,1 1 1603,0-12 68,1-1-28,3 28-124,-1 6 4,4 5 206,-1 15-216,3 10 3382,-2 15-3341,-1 27-33,-2-13-175,-3-8 0,1 0-144,-1 13-1595,2 13 1881,4 0 0,-3-28 0,3-6 0</inkml:trace>
  <inkml:trace contextRef="#ctx0" brushRef="#br0" timeOffset="8069">10693 3334 8573,'63'-5'1036,"0"0"0,0 0 0,-13 2 0,1-1 1,1 0-1,-1 0-837,0 0 0,0 1 0,1 0 0,2-1-816,6 0 0,2 0 0,2-1 0,3 1 704,-7 0 1,3 0 0,3-1-1,-1 1 1,0 0 0,-5 0-472,-3 0 1,-3 0-1,-1 1 1,1-1 0,5 0 421,-2 1 0,5-1 1,2-1-1,0 1 1,1 0-1,-2 0 1,-4 0-116,-3 0 0,-3 1 0,-1 0 1,0 0-1,1 0 0,2-1 125,4 0 0,2 1 0,1-1 0,1 0 0,0 0 0,-1 0 0,-3 1-203,-1-1 0,-2 0 0,-1 1 0,1 0 0,2-1 0,3 1 230,-5-1 0,3 1 1,2-1-1,2 1 0,1-1 1,0 1-1,-2-1 0,-1 1 1,-3 0-86,2 0 0,-2 0 0,-2 0 0,-1 0 1,1 0-1,2 0 0,4 1 43,-6-1 1,3 0-1,2 0 1,1 0 0,1 0-1,0 1 1,0-1 0,-2 0-1,-3 1 1,-2-1-7,3 1 0,-3 0 0,-2-1 1,-1 1-1,0 0 0,3 0 1,4 0 35,-6 1 0,4-1 0,2 0 1,1 0-1,1 0 0,0 1 0,-1-1 1,0 0-1,-3 1 0,-2-1-18,8 0 1,-4 1 0,-1-1-1,-1 1 1,0-1 0,3 0 0,3 0-26,-6 1 1,2-1 0,3 0-1,0 1 1,1-1 0,1 0 0,-1 0-1,0 0 1,-2 0 0,-2 0-5,6 0 0,0 0 0,-2 0 0,0 0 0,-1-1 0,-2 1 0,0 0 1,-1 0-12,-2 0 1,-3 0-1,-2 0 1,0 0 0,2 0-1,2 0 1,4 0-9,-6 0 1,3 0 0,4-1 0,2 1 0,1-1 0,0 1 0,-1 0 0,-1-1 0,-3 1 0,-4 0 0,-5 0-18,17-1 0,-8 1 0,-3 0 0,2 0 0,6 0-2,-12 0 1,4 0 0,2 0 0,2-1 0,1 1 0,0 0-1,-2 0 1,-2 0 0,-3 0-386,8 0 0,-2 0 0,-2 0 0,-2 1 0,-1-1 1,-2 1-1561,0-1 1,-3 1 0,-1-1 0,1 1 0,1-1 1875,7 1 0,3-1 0,-1 0 0,-3 1 0,-8-1 0,16 1 0,-15-1 0,-22 2 1</inkml:trace>
  <inkml:trace contextRef="#ctx0" brushRef="#br0" timeOffset="16433">3392 850 20441,'-1'-45'-2,"0"0"1,0 5 0,-2 7 1950,-5 13-2796,3 10 1457,0 6-1048,4 13 1001,-1 11-807,0 19-976,1 16 746,0-5 1176,1-7 0,0 2-2617,1 17 4,0-20 0,0-1-6493,0 9 8394,1-20 0,-1-17 0,-1-8 0</inkml:trace>
  <inkml:trace contextRef="#ctx0" brushRef="#br0" timeOffset="16808">3459 516 12589,'-31'-33'1693,"0"1"0,0 0 0,-16-10 0,0 9-1270,7 20 0,-1 7-945,-1 5 1,0 5 725,-1 4 1,0 6-71,0 6 0,2 6-30,-1 7 0,3 6-783,1 7 1,4 5 721,12-12 0,2 2 0,3 1-23,2 3 1,2 2 0,3 0-21,2 1 0,3 1 0,4-2-19,4-1 0,4-1 1,4-2-75,5-3 0,4-2 1,5-3 64,5-3 0,6-2 0,2-4-17,7-2 0,4-4 0,1-2-469,5-2 1,1-4 0,1-1 501,2-3 1,0-3 0,-1-2 26,-2-4 0,-1-3 0,-2-2-48,-5-2 0,-1-3 0,-3-3 165,12-8 0,-8-9 266,-17-3 1,-6-7 0,-3 0-290,-1-12 0,-7-4-53,-6 5 0,-4-4 0,-4 3 33,-5 8 1,-2 2 0,-3 2 64,-8-20 0,-6 3-51,-3 10 1,-5 5-96,-2 8 1,-3 6 73,-2 8 1,-2 6-472,0 5 0,1 5-114,1 6 1,1 5 502,0 6 0,3 3 0,-3 2 0,9 5 0</inkml:trace>
  <inkml:trace contextRef="#ctx0" brushRef="#br0" timeOffset="17092">2968 1284 26786,'1'-3'1926,"1"0"-1197,-2 3-1579,-67 20 533,37-2 230,-2 5 1,-11 7-1,-1 4 1,6-3-1225,0 9 1,1 2 1022,5-8 1,-3 5-1,0-1 1,4-2-2467,-12 16 1,6-6 129,12-14 1,3-3 2587,-11 22 0,30-41 0,2-3 0</inkml:trace>
  <inkml:trace contextRef="#ctx0" brushRef="#br0" timeOffset="17324">2931 1448 17824,'1'-6'6154,"0"2"-3942,-1 4-2543,25-58-4130,-3 51 4317,15-43 856,7 76-840,6 12-205,-12-10 0,4 4-1180,7 5 1,2 2 1008,-13-11 0,0 2 0,1-1-675,1 2 1,1-1 0,-1 2 1125,4 1 1,-1 0 0,-3-2-1,-4-3 1,-4-3 0,-3-3-1,0 1 1</inkml:trace>
  <inkml:trace contextRef="#ctx0" brushRef="#br0" timeOffset="18034">2387 2137 12393,'-4'-3'6239,"0"2"-5230,4 1-790,7 6-85,-4-2 219,5 10-157,-6-5 134,-8 8-112,-6-2 12,-20 8-62,-2-7 174,-15-2-68,15-15-16,1-10-45,14-9-11,7-12-91,9 5 228,10-1 190,2 14 215,10 2 259,2 9-240,10 3-142,16 19-231,-8 9-204,-2 7-2020,-25-3 1,-7 3 1581,-7 4 78,-13 13 1,-9 2-437,0-17 0,-3-2 505,2-1 1,-4 2 0,2-2-339,-2-1 1,0-2 368,-5 1 1,1-3 114,-13 0 275,-9-7 2418,23-17-2997,6-27 769,24-2-933,2-7 1042,28-3-667,4 13 5,22-5-112,0 13-145,7 3-87,-11 5 172,-16 2 1,0 0-977,23-2-1172,-17-1 1,1-2-4630,19-7 6930,-9-2 0,-32 7 1,-11 4-1</inkml:trace>
  <inkml:trace contextRef="#ctx0" brushRef="#br0" timeOffset="18391">2452 2074 16023,'-37'-35'877,"0"0"1,0-1 0,0 6 0,-1 2 0,0 11-473,-12 20 1,0 11-620,9-4 1,-2 5 740,0 7 0,-3 7 0,4-1-618,-2 7 0,2 3 274,2 1 0,-1 3 1,5 0-26,1 1 1,6 5-83,11-2 0,1 9 1,3 0-1,2-3-56,5-6 0,4-2 0,-1 3-34,-1-1 0,-1 4 1,2-1-1,5-3-231,5 1 1,6-4 0,3-3-405,10 2 0,7-4 113,13 4 1,9-6 271,-11-18 0,3-4 0,0-3-87,14-1 1,3-8 260,-14-7 0,5-4 0,-1-2 0,-6-1-355,5-2 1,-1-4 473,-1-5 0,8-5 0,-2-2 0,-9 3-285,-5-1 1,-3-4 288,0-3 0,4-7 0,-1-2 0,-7 6-28,-4-1 1,-4-2 20,-1-2 0,2-8 0,-1-1 1,-5 5 52,-3-9 0,-5 1 114,0 6 0,-1-3 0,-6 3-109,-7 0 0,-9 6-84,-5 8 0,-6 5-185,-21-9 358,-1 22 0,-5 5-245,13 7 0,0 2-28,-7-2 1,-1 4 305,-1 11 0,6 2 0,10-3 0,-12 11 0</inkml:trace>
  <inkml:trace contextRef="#ctx0" brushRef="#br0" timeOffset="19018">3918 2202 26635,'20'-45'-256,"0"1"0,-1 2 0,4 12 72,20 23 62,8 6-41,6 10-734,2 8 669,-3 11-19,-11 7-281,-15 6 377,-15-7-92,-28 15 226,-9-18 278,-18 9 606,-5-17-275,14-12 491,-1-7-250,19-13-246,3-7-257,5-7 93,10-3-476,6 4 22,3 6-23,16 2 69,-1 9 11,18 4 172,1 10 50,0 10-164,-6 9-268,-15 7-254,-16 6-184,-21 3-68,-16 1-133,-18-3 1,18-23 1,-2-2-593,-2-3 0,-1-3 1450,-1-4 1,2-2 0,-5 0 0,8-6 0</inkml:trace>
  <inkml:trace contextRef="#ctx0" brushRef="#br0" timeOffset="19391">4102 1810 23383,'-61'3'1007,"-1"1"0,2 2 1,5 9-518,17 9 1,2 7-316,5-2 1,-1 3 0,3 2-2957,-10 14 1,4 2 2762,0 0 1,4 1-43,9 4 1,5 1 156,10-10 1,2 0-147,-2 0 1,5 1-63,11 16 1,9-3-256,3-22 1,5-3 242,2-2 0,4-1 0,4-4-21,2-9 1,4-4-1,2-4 80,6 0 1,2-3 0,1-4-251,4-2 1,0-4-1,-1-3 427,0-2 1,0-2-1,-2-4-22,-3-3 0,-1-2 0,-4-2 723,7-3 0,-4-6-583,-11-1 0,-1-5 0,-5 0 20,-5-6 0,-3-4-201,-3 3 0,1-3 0,-5-1-107,-4-16 0,-6 1-91,-4 0 0,-5 1-88,-8 4 1,-6 4 56,-7 7 1,-6 6-110,-11 8 0,-6 6 151,-7 6 0,-3 7-48,-6 7 0,-1 7-377,1 6 0,0 7 642,20-1 1,1 3 0,4-1 0,4-1-1,3 0 1,-19 18 0</inkml:trace>
  <inkml:trace contextRef="#ctx0" brushRef="#br0" timeOffset="20108">2019 3438 14580,'5'-62'1979,"0"0"0,-1 6 0,-2 8-1156,-1 12-130,-5 10-407,0 11-152,-3 8-95,-2 14 36,-7 16-63,-2 6 10,-5 8 0,-4 6-22,-4 5 0,-1 2-412,1-2 1,-1 0 409,6-9 0,-1 1 1,1-3 12,-1 0 0,2-3-11,4-5 0,1-2 0,-13 18 0,28-39-5,6-11-1,15-18-5,15-20 145,-11 15 0,3-3-123,9-15 0,-1-1-5,-9 14 0,-1-1 8,9-15 0,-1 2 53,4-7 3,-11 22 0,3 2 25,14 0-45,2 17 23,-3 27 22,4 13-44,10 5-832,-11-9 1,1 0 780,-11-7 0,0-1-20,18 8 1,0-1 91,-16-8 1,2 0-2488,19 8 1,0 0-2156,-22-10 0,-3 0 4570,8 3 0,-7-3 0,-20-7 0,-5-2 0</inkml:trace>
  <inkml:trace contextRef="#ctx0" brushRef="#br0" timeOffset="21083">1424 4067 14040,'-40'14'403,"6"8"896,21 24 0,5 8-1282,2-16 0,0-2 617,0 5 0,3-3-573,3 13 29,2-25 939,8-10-732,5-27-23,10-12-95,-1-2 126,-4 0 1,1-1 52,6-12-67,9-13-100,-15 18-135,-8 13 2711,-4 10-2733,-4 11-23,0 4-5,3 24 16,-4 6-27,1 8-23,-6 16-118,-3-1-503,2-14 1,0 1 222,1-9 1,1-2-125,2 1 1,2-4 6,5-3-1210,14-19 605,-3-21 476,14-14 420,-3-18 243,-14 16 1,-2-2-310,0-6 0,-2 0 368,-2 6 1,-3-1 217,2-18 1,-4-3-840,-11 6 0,-4 1 929,-1-1 1,-5 2-43,-10 2 1,-7 9-269,-1 16 0,-3 6 176,-5 1 0,-1 4-132,9 3 1,-2 2 111,-21 9 1,-1 5-124,16 1 1,-1 4-53,2 0 1,-2 3 0,4 1-19,-2 2 1,3 5-3,3 5 0,0 6 1,3 4-18,5 8 1,4 5-1,0 1-5,0-1 0,1 1 0,3 1-260,8-8 1,2 3 0,3-2 0,3-5 244,4 7 0,9-3-66,8-7 1,7 0 0,4-7-162,10-5 0,6-6 204,0-1 1,4-2-1,2-7-2,-1-10 1,1-8 0,0-4 344,2-3 1,1-5 0,-1-3-286,0-5 1,-2-3-1,-1-3 15,-3-3 1,-1-3-1,-3 1-5,-10 6 0,-2 0 0,0-3 48,9-13 1,-1-4-1,-6 0-4,-2-3 1,-5-5 1,-7 12 0,0-4 0,-1-3 0,-5 3 39,-4-5 1,-4 0 0,-4 2 96,-1 1 1,-3 1 0,-4 2-155,-9-9 0,-7 9-17,-3 18 0,-4 6 298,-2 6 0,-1 4-374,1 3 1,-1 5 1188,-23 11-2492,14 14-6406,16 14 7757,15 0 0,8-11 0,4-11 0</inkml:trace>
  <inkml:trace contextRef="#ctx0" brushRef="#br0" timeOffset="21885">3073 3938 21360,'-34'-4'220,"1"-1"1,-11 6-1,3 4-29,-6 14-411,12-5 0,-1 0 427,-19 7 144,10-4-295,13-3 68,15-4-84,9 2 16,6-3 56,7 11-3086,3-2 3002,4 1 39,2 3-22,-2-3-17,1 6 0,-3 0 23,-3-3 33,-3-4 3369,-2-6-3414,-1-5 549,0-5 51,1-2-225,2-6-156,1-3-56,0-6-28,-1-2-40,-2 1-33,4-7-90,-2 9 0,11-7-3375,16 6 3364,-4 4-34,23 0 23,-8 9-6,16 9 3,-27 0 0,0 3-6,0 3 1,-3 4-37,17 23-45,-21 11 6,-31 8-131,-7-25 0,-5-2 147,1-4 1,-4-1-210,-8 1 0,-6 1 1,3-5-55,-14 8-263,-2-5 1,0-5-1704,7-18-3359,-5-13 5667,14-7 0,16 1 0,10 5 0</inkml:trace>
  <inkml:trace contextRef="#ctx0" brushRef="#br0" timeOffset="22280">2917 3822 20001,'-44'-16'343,"0"0"1,-1 0 0,2 3 0,0 1 0,2 11-67,-14 26 1,3 13-725,4-3 0,2 4 492,8-5 0,1 4 0,3-1-23,1 4 1,4 2-14,8-5 0,2 3 1,4-1-299,1 10 0,6 1 295,2 11 0,5 2-6,10-6 0,8-3-20,8-6 0,8-4-320,9-6 1,8-8 279,-10-12 0,2-4 1,3-3-441,5-2 1,3-3 0,2-3 454,3-4 1,2-3-1,-1-2 28,1-2 0,-1-3 1,-1-3 19,-3-2 1,-2-2 0,-2-3-107,-6-1 1,-1-2-1,-4-2 167,11-14 1,-6-4 13,-9-2 1,-6-3 5,-8-3 0,-5-3 8,-6-2 1,-6-2-15,-7-4 0,-3 2-42,0 12 1,-4 0 67,-7 8 1,-4-1 0,-3 6-38,-7 4 0,-5 5-8,-15-9 0,-7 6-571,11 19 1,-2 6-1,3 1 501,-4 1 0,0 3-127,6 3 0,-2 1 0,5 2-855,6 4 0,4 0 993,-2 2 0,2-1 0,-2 4 0,17-6 0</inkml:trace>
  <inkml:trace contextRef="#ctx0" brushRef="#br0" timeOffset="22933">4395 2951 10259,'1'-8'9830,"0"2"-8984,-1 6 5,0 0-560,-39 29-100,11 4-130,-5 3 1,-1 1-34,4 10-3,12-16 1,2-2 30,1-2 224,1-1-73,8-13 448,3-12-565,5-6-51,5-15-22,6-9 28,10-17-12,7-8 26,-9 20 0,0 1 114,13-19-83,-1 8 67,-10 19-101,-6 14 28,18 0-39,6 5-37,-10 5 0,2 0-341,5 2 1,-1-1 383,-3 1 0,0 1-1496,22 4 0,-2 2 1652,3 3-291,-6 1 0,-2 4-1776,-20 2 1,-3 3 1865,-2 1 1,-3 0 0,8 12-1,-22-11 1</inkml:trace>
  <inkml:trace contextRef="#ctx0" brushRef="#br0" timeOffset="23460">4318 3705 19098,'0'-3'3551,"0"1"-3232,0 2-39,-65 4-145,30 15-422,-8-5 1,1 3 297,12 19 9,14-10 0,2 4-4,1 9 1,2 2-14,1 1 0,2 1 83,0 8 0,4 0-92,8-14 1,5-3 16,20 20 62,16-19 73,4-17 33,-3-20-17,-7-14 68,-9-13 22,-7-7-140,-10 6 84,-6-5 439,-9 11-506,-17-4-96,-9 13-27,-17 10 0,8 9-40,-14 14-22,24-3-112,-5 10-319,21-3 11,10-5-1849,12 3 1477,15-8 0,-10-2 0,4-4 0</inkml:trace>
  <inkml:trace contextRef="#ctx0" brushRef="#br0" timeOffset="23859">4484 3571 19997,'-38'-25'696,"1"0"0,-1 0 0,-16-8 0,1 11-489,15 24 0,1 8-663,-1 3 1,0 4 505,1 6 0,3 4-33,8-4 0,1 4 2,-6 23 1,5 5-20,9-10 0,4 3-471,0-1 1,-1 4-1,4 0 452,3-5 1,2-1-1,3 1-17,-1 0 1,2 1 0,6-1-89,7 8 1,7 1 0,3-6 64,7 1 1,6-6-42,-1-11 0,4-3 1,0-7 93,0-11 0,1-8-168,18-12 1,0-10 212,-21 0 1,-2-3-12,8-4 0,-1-5-11,-3-17 0,-6-4 64,-12 9 1,-2 0-57,4-7 0,-2-4 20,-10 5 0,-4-2 0,-1 4-23,-1 8 0,-4 0 17,-4-13 1,-3-6-1,-5 7 6,-6 14 0,-4 3-31,-2-8 0,-6 4 401,-17 14 1,-3 8-425,17 9 1,-1 1-124,-12-1 1,1 3 803,0 4-4486,18 10 3258,26 0 0,0 1 1,7-5-1</inkml:trace>
  <inkml:trace contextRef="#ctx0" brushRef="#br0" timeOffset="24459">5240 3373 22918,'46'-19'449,"0"0"1,2 1 0,-1 3-383,-4 7 1,-1 2-507,-1 1 1,-1 1 457,-4 4 1,-2 2 307,13 5-288,3 26-78,-25 3-26,-8-8 1,-3 3-255,1 27-443,-6 3-431,-2 0-1294,-4-5-2459,-12-8 4946,-17-7 0,10-21 0,-7-4 0</inkml:trace>
  <inkml:trace contextRef="#ctx0" brushRef="#br0" timeOffset="24941">5500 3713 14118,'0'-6'6570,"0"1"-6175,13-28 0,7-6-59,4 8-283,2-14 0,4 1-36,16 14-1121,-18 14 0,1 0 1037,7-1 0,0 0-82,5-2 1,0 0 185,2 0 0,1-2-1264,5-7 1,-3-1-345,-16 8 0,-6-1-750,-3-6 0,-9 0 1649,-22 4 426,-32-5 459,-6 10 16,15 7 1,-2 0 934,-1 0 0,-3 0 440,-10-2 1,0 1-1343,15 5 0,-1 1 732,-14-2 1,0 5-248,14 6 1,0 4-210,-12 1 0,-2 4-149,-3 6 0,0 4-607,-3 5 0,1 3 322,17-7 1,1 2-1,1 1-46,1 4 0,0 0 0,3 1-30,-7 7 0,5 3 3,7 3 1,2 5 0,5-2-829,5 5 1,6 2 792,1-5 0,2 3 1,8-1-7,9-3 1,6-2 0,2-3-543,3 2 0,5-3 529,4-6 1,6-2 0,3-6-12,14-6 0,5-7 17,-6-3 0,3-2 1,2-3-211,-11-4 1,1-3 0,0-3 0,1 0 237,0-3 0,1-1 0,-1-2 0,-1-2 50,-1-1 1,-1-3 0,-1-1 0,-2-2 128,10-7 1,-2-2 0,-4-3 62,-6-1 1,-4-1 0,-4-3-77,-7 1 1,-3-3-1,-5-1-48,3-20 0,-10-3-251,-11-1 1,-8 1 146,-8 0 0,-10 4-31,2 22 1,-4 3 0,-4 2-152,-7 3 0,-5 4 0,-3 4-1835,-9 3 0,-5 4 0,1 4 1992,0 1 0,0 3 0,4 2 0,-7 0 0,7 3 0,20 1 0,0 1 0</inkml:trace>
  <inkml:trace contextRef="#ctx0" brushRef="#br0" timeOffset="30358">10815 3491 11060,'-2'-7'8021,"0"2"-6630,-9-26 1,-2-5-657,4 15-3316,-5-16 0,1 5 2609,10 27 1431,1 9-1364,2 11 843,2 18-888,0 16-33,4 13-17,-1-11 19,-1-15 1,1-1 20,-1 6 38,1 10 3560,-4-27-3106,-1-12-95,0-10-286,0-14 1,1-9 10,1-16 7,3-8-18,-2-5 0,-1 3-5,-4 10-34,-1 13-79,-3 14-100,-9 27 84,4 12-909,-2 27-8939,15 3 9454,2-14 1,4-15 0,-4-22 0</inkml:trace>
  <inkml:trace contextRef="#ctx0" brushRef="#br0" timeOffset="40148">9161 4764 23528,'6'-21'196,"-1"5"-179,-13 55-67,0 1-270,-1 16-674,5-19 0,0 1-6162,-1 25 7156,1-3 0,4-32 0,0-16 0</inkml:trace>
  <inkml:trace contextRef="#ctx0" brushRef="#br0" timeOffset="40516">9399 4383 21691,'-17'37'196,"-1"-1"0,-9 20-67,36-26 34,1-15 145,3-2 464,3-6-548,-5-9 224,11-15-313,-11 3 145,9-19 145,-11 3-217,-4 1-141,-5 4 39,-11 12-95,2 8-39,-8 1-179,1 10-252,2 5-902,3 11-5433,11 5 6794,7-1 0,-2-10 0,1-6 0</inkml:trace>
  <inkml:trace contextRef="#ctx0" brushRef="#br0" timeOffset="40930">9887 4463 18257,'0'-4'4476,"0"0"-3602,0 4-303,-76-18-336,37 32-466,-10-11 0,2 6 287,14 44-34,12-6-5,11-14 0,2 2-1570,1 8 1,2 1 1560,0 1 0,2 1-5,4 8 0,5-1-177,4-13 0,6-4 185,7-4 1,4-5 10,22 9-88,-14-22 0,2-7 164,-1-10 0,0-6-17,0-1 0,0-4-144,3-8 1,-5-3 180,5-16 50,-17 4 0,-4 0-90,-2-7 1181,-4-6 0,-5-4-1041,-10-8-65,-3 18 1,-5 0-79,-4 13 1,-5 3-29,-4 2 1,-3 3-20,-17-11-20,13 17 1,1 3-48,4 3 31,-12 1-793,28 25 801,1 36 0,6-24 0,1 19 0</inkml:trace>
  <inkml:trace contextRef="#ctx0" brushRef="#br0" timeOffset="41203">10598 4397 25578,'-48'28'95,"0"1"1,2 4-1,9 8-101,18 14 1,8 7-1115,2-20 1,2 1 0,2-1 914,-1 21 1,6-1-177,7-3 0,9-5-290,8-6 1,8-7-1341,13-5 1,5-8 2010,0-6 0,-2-6 0,-11-5 0,-4-3 0,7-2 0</inkml:trace>
  <inkml:trace contextRef="#ctx0" brushRef="#br0" timeOffset="43520">11019 4764 22038,'-14'-20'169,"4"5"-349,9 15 152,1 0 33,-2 2 51,-2 3 1,-6 2 5,-4 2 66,-4-2 208,-2-3-218,7-5-12,2-3 186,9-17-80,3-2 29,12-19-90,1 12-95,5 3 17,-5 11-50,-4 8-35,0 3-27,7 7-11,0 7-6,8 9-84,-1 18 11,-11 13 79,-14 6-223,-9-23 1,-5-2 277,-7-2 1,-2-3 5,-20 16 11,11-18 1,0-2 44,-21 6 14,20-13 0,1-2 160,-7-1-96,16-16-50,26-7 129,20-12-33,11 1-99,-4 8 0,3 1-47,22-7 77,-21 13 1,-1 2-123,6 2 83,6 7-307,-10 4-840,20 7-612,-9-1-2625,8 0-5530,-11-7 9310,-13-4 1,-9-2-1,-14 0 1</inkml:trace>
  <inkml:trace contextRef="#ctx0" brushRef="#br0" timeOffset="43733">11448 4395 23528,'-26'-45'638,"0"-1"1,2 5 0,7 11-628,17 26-5,16 16 5,-1-1-3,14 13 1,4 6-9,-4-3 0,-1 3-608,0 0 1,0 3 0,-1 1 463,6 17 1,-5 3-190,-7 5 0,-7 2 44,-5-12 1,-8 2-715,-7-8 1,-5 3-1,-5-1 1003,-5-1 0,-4-1 0,2-3 0,1 5 0,-1-3 0,-3-3 0,-1 0 0</inkml:trace>
  <inkml:trace contextRef="#ctx0" brushRef="#br0" timeOffset="47671">10271 5789 19143,'-3'-63'1659,"0"0"1,1 6 0,0 10-1212,0 25-151,2 5-163,2 7-78,2 5-34,4 13 34,4 14 6,3 26-37,-7-13 0,-2 2-234,-1-3 0,-2 4 229,-5 17 1,-4 8-1,-1-2-1019,-2 1 0,-1-1 993,1-5 1,-1 4-1,1-4-98,-4 7 1,1-5-719,7-16 0,0-1-2357,1 8 1,1-2 2700,4-9 0,1-4 1,1 7-1,1-21 1</inkml:trace>
  <inkml:trace contextRef="#ctx0" brushRef="#br0" timeOffset="68208">8084 6852 10574,'-55'3'1783,"0"0"0,7 1 0,12-2-717,29-2-780,37 1 5,6-4 0,6-1-193,9 1 0,5-1-651,-9-1 0,4 0 0,-1 0 588,0 0 1,0 0-1,1 0-526,5-1 1,1 0 0,1 0 504,-11 2 0,0-1 0,1 1 0,1 0-13,4-1 1,2 1-1,0 0 1,-2 0-6,6 0 0,-2 0 1,6 0 3,-14 2 0,3 0 0,4 0 0,0 0 0,-1 0 0,-3 1-4,0-1 1,-2 2-1,-1-1 1,1 0 0,5 1-324,-4-1 1,4 0 0,2 0 0,1 0-1,0 0 1,-1 1 0,-1 0 323,4 0 0,-2 0 0,0 1 1,0-1-1,0 1 0,0 0-261,2-1 1,-1 1-1,1-1 1,0 1-1,0 0 1,0-1 255,0 1 1,-1 1-1,1-1 1,-1 0-1,1 0 1,-1 0-83,-2 0 1,1 0 0,-1 0 0,0-1-1,-1 1 1,1-1 94,-4 0 1,1 1 0,-1-1-1,0-1 1,0 1 0,-1-1 5,8 0 0,-1 0 0,0-1 0,0 0 1,-1 0-5,-2-1 1,-1 0 0,0 0 0,0 0 0,0-1-66,-1 0 0,-1 0 0,1-1 0,-1 1 0,1-1 74,0 1 1,1-1 0,-1 0 0,1 1 0,0-1-8,0 1 0,1-1 0,0 1 0,0-1 0,0 1-5,0 0 1,1 0-1,-1 0 1,1 0-1,-1 0 26,0 1 1,-1 0 0,1-1 0,-1 1 0,0 0-46,-3 1 0,1-1 1,-1 0-1,0 1 1,-1 0-38,9-1 0,-1 1 0,0 0 1,-2 0-365,-4 1 0,-2-1 0,0 1 0,-1 0 508,11 0 1,-2 0-1,-6 1 1,-5-1-1,-6 1 1,21 0-1</inkml:trace>
  <inkml:trace contextRef="#ctx0" brushRef="#br0" timeOffset="69100">7667 6959 20358,'-5'-6'1187,"5"23"-907,9 38-182,-5-17 0,0 0-67,-1-7 0,-1 2-980,-5 25 1,-1-2 970,-2-4 17,-1-3 0,-2-2 742,0-15-557,-1-2 681,5-16 58,4-14-823,9-22-22,2-12-1,6-22-72,-10 23 0,0-1 20,0-13 1,-2-1-44,-1 14 1,0 1 35,-1-12 1,-1 2 81,-4 0-16,0 1-40,-2 17-107,2 14 18,1 16 5,2 4 1134,3 21-1116,2 7-34,2 20-373,-3-13 1,-2 3-1867,0-2 1,0 0 1581,-1 6 1,-1-3-1,0 5 1,0-24-1</inkml:trace>
  <inkml:trace contextRef="#ctx0" brushRef="#br0" timeOffset="69683">6956 8539 23528,'-29'-5'79,"6"36"-348,24 23-695,1-12 1,0 2 963,1-1 0,0-4 0,1 8 0,0-7 0</inkml:trace>
  <inkml:trace contextRef="#ctx0" brushRef="#br0" timeOffset="70099">6758 8464 13228,'54'-32'0,"-11"6"0</inkml:trace>
  <inkml:trace contextRef="#ctx0" brushRef="#br0" timeOffset="70549">6732 8513 10662,'-3'0'6710,"0"0"-5202,3 0-1396,8-25-101,17 13-106,17-20-220,18 19-295,2 3 123,-15 4-3580,2 10-3623,-27 6 7690,1 0 0,-17-1 0,-4-7 0</inkml:trace>
  <inkml:trace contextRef="#ctx0" brushRef="#br0" timeOffset="70759">6718 8945 20615,'45'-11'46,"1"-1"1,2-1 0,1-1-61,2-2 0,0 0-810,4-2 1,1 0 546,1-1 0,-1-1-2107,-2 1 1,-3 0 2383,-9 2 0,-4 2 0,7-5 0,-22 10 0</inkml:trace>
  <inkml:trace contextRef="#ctx0" brushRef="#br0" timeOffset="71184">7655 8291 14673,'-4'-2'4901,"1"1"-3115,3 1-1265,-66 17 163,25 28-623,2-27 1,3 3-6,18 7 0,8 2 112,5 17-78,3 9-40,8-2 1,3 2-32,0-17 1,4 0 52,14 14 1,4-6 6,11-11 27,-5-20 1,1-6 5,3-7 44,2-9 1,1-4 67,13-13-3,-15-2 1,-2-4-82,-3-8-37,-20 7 1,-6-2-3395,-11-19 3333,-5 17 0,-2-1-12,-4-1 1,-1 1-91,-4 0 0,-1 2 91,-2 3 0,-1 3-9,-23-16 17,-2 17-39,1 14-50,6 16-219,4 14 2579,11 15-3379,8 1 445,10 1 0,2-2 0,1-9 0,1 20 0</inkml:trace>
  <inkml:trace contextRef="#ctx0" brushRef="#br0" timeOffset="71440">8443 8207 24340,'-44'-5'153,"0"-1"0,-5 17 0,9 11-133,26 8 0,5 6-528,-6 15 0,1 2 483,7-4 0,4 1-575,4 1 0,5 1 409,4 1 1,6-1-295,9-2 1,5-3-48,-4-10 0,6-3 532,15-3 0,8-2 0,-8-5 0,5 3 0,0-6 0,0-1 0</inkml:trace>
  <inkml:trace contextRef="#ctx0" brushRef="#br0" timeOffset="72483">8928 8436 21887,'-4'-42'584,"0"0"1,2 4-1,-3 11-483,-1 24-51,-1 15-38,2 3-7,-4 17 1,0 5-717,-2 18 711,2-17 0,1 2-11,3-6 0,1-3 203,1 17-147,7 6 5,6-14 281,10-15-163,-5-12 106,7-19-89,-3-12-2812,16-27 2694,-8 11-9,-8 6 1,1 1 76,2-5 17,2 0-102,-10 12 12,-8 12-46,-5 14 18,-3 16-28,0-3 3391,-1 19-3408,4-8-56,8 10-12,1-9-778,12 1 0,4 0-3788,14 7 1716,-12-11 0,0-2 2929,12 3 0,-30-22 0,-3-3 0</inkml:trace>
  <inkml:trace contextRef="#ctx0" brushRef="#br0" timeOffset="72709">9432 8182 23864,'-5'-50'664,"0"0"1,0 8 0,2 9-631,3 22 0,6 22-9,11 14 0,6 6-42,-2 0 0,1 5-790,6 10 1,3 6-1,-3-2 720,-3-3 1,-3 1-168,-3 3 0,-1 5 0,-8-3-668,-10 6 1,-10 0-1647,-2-9 1,-4 2 0,-3-3 2567,-2-4 0,-3-3 0,0-4 0,-4 3 0,1-5 0,-10 2 0</inkml:trace>
  <inkml:trace contextRef="#ctx0" brushRef="#br0" timeOffset="85628">7352 9555 24027,'-4'-30'5,"1"17"12,5 48-23,-2-1-78,2 22-230,-3-22 1,-1 0-527,1 1 0,-1 2-1026,0 5 1,0 0 1865,-2 15 0,3-21 0,0-18 0</inkml:trace>
  <inkml:trace contextRef="#ctx0" brushRef="#br0" timeOffset="86520">5354 10143 8206,'-46'4'1105,"1"0"0,-1 0 0,-16 1 0,7 2-483,0 4-232,18-1 74,0 4-403,25-8 326,2 4 467,25-8-70,19 0-369,26-5-802,-17 1 1,3-1 478,11-1 1,3-1-554,-15 2 0,2-1 1,2 1 503,3 0 0,1-1 0,1 1-457,4 0 0,0-1 0,2 1 447,-13 0 1,0 1 0,2-1-1,-1 1-2,4-2 0,0 1 0,1-1 0,1 0-499,3 0 0,1-1 0,2 0 0,0-1 493,-9 2 1,2-1 0,0-1 0,1 1 0,0 0-14,5-1 0,0 0 1,1 0-1,0 0 0,1 0-190,-7 1 1,0 1 0,1-1 0,0 0 0,0 0 0,0 0 187,2 0 0,1 0 0,-1 0 1,1 1-1,0-1 0,-1 0-1,1 0 0,-1 1 1,1-1-1,-1 1 1,0-1-1,0 1-107,-2-1 0,-1 1 0,1-1 1,-1 1-1,0-1 0,-1 1 110,8-2 0,-1 1 1,0 0-1,-1 0 1,-1 0-71,-3 0 0,-1 0 1,-1 0-1,0 0 1,0 0 68,9-1 0,-1 1 0,-1 0 0,0 0 163,-4 0 1,0 0-1,-1 1 1,2 0-175,6-1 0,2 1 0,-1 1 0,-5-1 203,-2 1 0,-4 0 1,2 0-235,-2 1 0,2 0 0,0 0 0,-5 0-106,11 1 0,-2 1-265,-12-1 1,1 1 0,-2 0 401,19 3 0,-5 0 0,-26-2 0,-3 0 0,16 5 0</inkml:trace>
  <inkml:trace contextRef="#ctx0" brushRef="#br0" timeOffset="87679">5066 10337 23034,'-18'0'2084,"7"12"-1322,22 29-1005,-2 12 119,-3 10 83,-4-29 1,0 1-404,-1 1 0,-1 1-288,0 0 1,0 1-4185,0-2 1,0-1 3918,0 16 0,0-19 1,0-24-1</inkml:trace>
  <inkml:trace contextRef="#ctx0" brushRef="#br0" timeOffset="88378">4113 11713 13189,'-4'0'7706,"1"0"-6098,3 0-1484,31-29-74,7 13-56,-13-1 1,5 0-449,29 3 0,2 5-129,-30 5 1,1 1-676,23-4 1,-4 3-5179,-20 11 6436,-17 1 0,-11 0 0,-4-2 0</inkml:trace>
  <inkml:trace contextRef="#ctx0" brushRef="#br0" timeOffset="88545">4292 11739 22543,'5'1'-364,"0"6"-796,7 42-1126,-4 3 2286,-2-7 0,-1-2 0,-1 0 0,-2-3 0</inkml:trace>
  <inkml:trace contextRef="#ctx0" brushRef="#br0" timeOffset="88720">4129 12430 13670,'-4'0'7309,"1"0"-4687,3 0-2370,68-66-230,-32 41-524,-3 0 0,7-7 0,-1 7 213,-4 10 1,0 3-1017,11-4 0,0 0-1406,-10 4 1,0 0 2710,1-1 0,-5 2 0,-6 3 0,-3-1 0</inkml:trace>
  <inkml:trace contextRef="#ctx0" brushRef="#br0" timeOffset="89901">4811 12021 13015,'7'-47'2017,"0"1"1,1 0 0,2-14 0,-3 13-1027,-7 27-296,0 13-650,0 2 5,-2 13 1,-1 3 61,-10 42-67,0 2-45,5-12 0,0 2-281,3-5 1,2 0 280,3-1 0,3-2-6,2-3 0,3-1 18,18 19-7,10-13 0,-6-25 1,1-5 0,14 1 11,-9-12 0,0-5-164,12-17 194,-19 3 1,0-1 25,11-20 75,-19 4 1,-5-3 35,-3-20-94,-9 15 0,-5 0 2,-6 9 0,-4 2 3,-4 1 1,-4 2-10,-2 5 1,-3 2-28,-1 4 0,-2 5 25,-28-6-39,0 19 225,6 16-304,5 14-16,15 2-225,13-1 1,3 1-241,2 4-2491,6 8 1,4 0 3005,8-2 0,0 7 0,0-31 0</inkml:trace>
  <inkml:trace contextRef="#ctx0" brushRef="#br0" timeOffset="90849">5544 11549 18369,'0'-9'4353,"0"2"-3664,-14-52-213,0 43-4655,-11-37 4207,9 60 876,0 19-865,4 10-33,-1 22-1174,8-12 0,3 2 1151,-1-13 1,2 0-68,4 19 0,3-1-131,3-18 1,4-2-5,6 8 1,4-1-152,6-5 1,5-4 665,5-3 1,4-6-829,2-4 0,2-5-65,0-4 1,-1-6 173,-4-6 0,-2-3 294,14-10 258,-25-7 0,-5-4 370,0-17-85,-10 12 1,-2-2 671,-5-20 23,-9 2-162,-4 7-197,-3 7 2815,-2 6-3083,3 9 219,3 6-521,3 8 774,0 4-943,2 8 23,4 6-28,2 11-23,4 12 6,2 8-1,-2 8-4,-2 2 21,-3 1-10,-3-6 5,-1-12 28,-1-13 16,1-11 12,3-16 7,4-9 4,5-16 56,4-10 17,2-8 11,3-3-72,-5 13 128,11-9-134,-11 23-23,10-6-39,-6 20-11,3 5-33,1 8-18,4 9-66,1 9-152,-1 11-196,-3 7-224,-6 6-62,-6-2 152,-4-6 252,-3-11 100,5-12 85,4-14 179,8-12 84,4-11 78,0-7 95,-4-5 85,-5 2 55,-7 4-201,-6 11 240,-4 6-352,-8 12-56,-3 7-23,-3 9-22,4 7 6,5 2 0,11 0-12,9-4 45,9-5-5,6-6-12,3-6 1,-1-8 10,-4-7 62,-6-7 34,-8-5-22,-7-5-12,-4-1-22,-4-1-28,-1 5-45,-1 7-225,1 8-385,-1 6-768,1 7-2184,5 8 3562,7 8 0,-4-6 0,1 1 0</inkml:trace>
  <inkml:trace contextRef="#ctx0" brushRef="#br0" timeOffset="91382">7022 11954 25214,'20'-39'157,"0"-1"0,0 0 0,7-18 0,-4 0-71,-12 9 1,-3 3-710,-2 13 0,-1 1 737,0-10 1,-1 4 121,-4 4 394,-5-1-468,-2 14 141,-1 10-303,3 6-22,2 5 39,2 9-6,-1 11 672,0 17-689,0-2 0,0 2 6,-1 18-151,1-10 0,1 0 157,6 15-15,1-23 1,4-1-6,3-4 0,5-2-11,13-1 0,2-4 2,17 4 17,-11-16 1,1-5-23,14-19 28,-20 2 0,0-5 11,-1-7 0,-2-4-3,-1-4 1,-3-6 8,1-18 0,-4-2-395,-8 16 0,-2-2 383,-4-1 1,-2-5 0,-3 4 19,-2-2 0,-3 0 20,-2-7 0,-4-1 44,-5 4 1,-4 4-1,1 13 1,-2 4 0,-16-14 27,10 26-72,13 11-17,2 2 247,5 19-287,5 27 9,-2-12 1,0 4 29,1 12 1,-1 4-151,-2 1 0,-1 3-374,1-8 1,0 3-1,0-3 23,-1 3 1,1-1-1131,2-5 0,2 2 1,2-7 1603,9 17 0,0-10 0,-4-25 0</inkml:trace>
  <inkml:trace contextRef="#ctx0" brushRef="#br0" timeOffset="91608">8052 11091 27018,'40'38'-43,"0"0"0,1 1 1,-2 3-1,-2 2 1,-6 0-146,-3 10 1,-7 3-1738,-5-4 1,-3 3 0,-5 0 1924,-8-1 0,-4 0 0,0-3 0,5 5 0,-1-3 0,-10-3 0,0 0 0</inkml:trace>
  <inkml:trace contextRef="#ctx0" brushRef="#br0" timeOffset="115741">2296 13724 9234,'19'3'4240,"13"-2"-3445,-5-8-235,21-7-339,-20 1 1,1-2-46,10-7 1,3-2-896,-7 4 1,3-2 0,1 0 830,10-7 0,2-1 0,0 1-53,-4 3 1,-1 0 0,1 0 1,2-1 1,1-1 0,7-2-277,-15 8 0,5-2 0,3-2 0,2 0 0,0 0 0,-1 1 0,-2 0 254,-1 1 0,-2 0 0,0 1 1,0 0-1,2-2 0,4-1-215,-3 2 1,3-2 0,2-1-1,2-1 1,0 0 0,1 0-1,-2 0 1,0 1 0,-3 1 211,4-2 1,-1 2 0,-2-1 0,0 1 0,0 1-1,0-1 1,1-1-178,1 0 0,1 0 0,0 0 0,-1 0 0,1 0 0,0-1 0,0 1 168,-6 3 0,0 0 1,1 0-1,-1-1 0,0 1 1,1 0-1,-1 0 0,1 0-51,0-1 1,-1 1 0,1 0 0,0-1 0,0 1 0,0 0 0,0 0 0,0-1 52,0 1 1,1 0-1,-1 0 1,1 1 0,-1-1-1,1 0 1,-1 1-1,1-1-7,-1 1 1,0 0-1,0 0 1,0 1-1,0-1 1,0 1-1,0-1 1,-1 1-5,7-2 0,0 0 1,-1 0-1,1 0 1,-1 1-1,0 0 0,-1 0-6,-2 1 0,0 1 0,0-1 0,0 1 0,-1 1 0,0-1 0,-1 1-2,4-2 0,0 1 1,-1 0-1,0 0 1,-1 0-1,-2 1 70,4-1 1,0 1 0,-2 0 0,-2 0 0,-1 2-123,2-2 0,-1 1 0,-3 1 0,-3 2 101,0-1 0,-2 1 1,-6 2-7101,22-8 7041,-47 16 0,-15 6 0,-8 3 0</inkml:trace>
  <inkml:trace contextRef="#ctx0" brushRef="#br0" timeOffset="118975">9464 9960 19277,'-57'-13'846,"11"3"-740,46 12 45,0 6-83,2-1 88,5 8 68,5-5 45,7 5 28,8-3-157,-1-3 89,21-2-114,-5-6 0,5-3-1083,7-1 1,5-3 984,-4 1 0,3-1 0,1-1-3,-12 0 0,1 0 0,0-1 0,-1 1-7,9-1 1,-2-1 0,4 1 1,0-1 1,3 1 0,3-1 0,0 0-546,-8 2 0,2 0 1,1 0-1,1 0 0,-1 0 540,2 0 1,0 0-1,0 0 1,1 0 0,1 0-306,-5 1 0,1 0 0,1-1 0,0 1 0,-2 0 0,-2 0 301,-1 0 0,-1 0 0,-2 1 0,-1 0 0,-2 0-136,0 0 1,-3 0-1,1 0 1,1 0 147,12-2 1,3 0-1,0 0 1,-6 0-6,-4 1 1,-4 0-1,2-1-11,1 1 1,2-1-1,1 0 1,-4 0 3,0 0 0,-3 0 0,-1 0-2,-4 0 0,0 1 0,-2-1 498,15-1 0,-3 0-493,-15 2 0,-1 2 987,-1 1 0,-1 1-2100,13 4-4916,-9 5 6026,-10 2 0,-22-1 0,-5-4 0</inkml:trace>
  <inkml:trace contextRef="#ctx0" brushRef="#br0" timeOffset="130266">7335 16603 11043,'18'-47'1719,"1"1"1,0-1 0,-1 0-1,0 1 1,-4 6-326,-3-12-324,-2-9-291,-5 10-230,-5 10-157,-2 12-146,1 10-195,-2 10-62,2 10 55,-2 16-16,-1 4 22,-5 16 1,-2 6-520,1-5 1,-2 2 479,1-1 1,-2 3-1,2-2-6,-5 12 1,3-2 2,2-4 1,3-1-121,4-9 0,4-3 134,13 20 208,33-18-23,2-26-109,-11-12 0,2-6 67,5-15 1,0-6-669,-2 1 1,1-2 675,-3 0 1,3-3-1,-2 1-16,4-3 0,-2 1 389,3-3 1,-3 3-295,4-4 44,-22 25-251,-15 22 11,-10 24-6,-6 19-50,2-19 0,-1 3-3,-5 15 1,-1 1 413,4-15 0,-1 1-476,-5 20 1,0 1-950,6-16 0,0 0 1014,1 17 0,0-1 0,3-25 0,1-3 0,2 28 0</inkml:trace>
  <inkml:trace contextRef="#ctx0" brushRef="#br0" timeOffset="132011">10058 10393 18806,'1'-60'1693,"0"0"1,-2 15 0,1 6-832,3-4-403,-3 32-347,0 4-101,-2 28-11,-2 29-44,0 5-192,1-7 1,-1 3-1808,0-4 0,-1 1 2043,0 0 0,1 3 0,-1-5 0,1-3 0,0-4 0,0 1 0,0-1 0</inkml:trace>
  <inkml:trace contextRef="#ctx0" brushRef="#br0" timeOffset="132600">9957 11539 24486,'-7'-38'294,"0"0"0,-5-9-208,12 59-75,0 23 1,6 3-1,3 15-34,5 8-368,-6-23 0,-1-1 341,3 16-9,-6-17 0,-2-2 135,-8 6-165,-12 10 94,-3-21 70,-8-21-41,13-30 5,2-25-3,10 17 1,2-4 24,-1-11 1,0-3-1391,-2-2 1,0 0 1353,1 7 1,0 2 13,-2 5 1,1 2 144,-3-17-41,7 16 0,0 0-70,1-20 5,8 14 1,4 2-46,13 6-16,7-4 5,18 18 1,-13 14-23,8 4 3364,3 22-3375,-20 7-3409,6 16 3414,-21-10-202,-18 0 1,-9-1 195,-17 7-22,-3-3 1,-4-3-23,-9-4-59,14-12 1,1-4-833,2-4-8884,4-7 9422,12-5 0,12-2 1,2 1-1</inkml:trace>
  <inkml:trace contextRef="#ctx0" brushRef="#br0" timeOffset="133123">10358 11147 20380,'-2'-7'3529,"0"2"-2952,2 5 1014,0 0-1569,13-15-11,-2 21-16,14 7 5,-13 13 0,-1 33 5,-15-22 7,-2 12 88,-4-20 7,4-21-79,5-22-17,4-5 17,8-19-22,-2 17 5,13-18 11,-7 18-27,12-5-1,-9 15-16,15 0-18,1 3 7,12-3 27,-1-2 34,1-6 11,-12 0-16,-7 0 33,-9-1 218,-5 1 73,-4 3-33,-3 3-174,-6 9-90,0 4-5,-3 10-22,0-1 10,-4 14-22,4 0-11,-1 20-16,2-12-158,2 16-397,0-14-980,2 7-2612,2-5 4163,-1-11 0,0-12 0,-2-7 0</inkml:trace>
  <inkml:trace contextRef="#ctx0" brushRef="#br0" timeOffset="133307">10922 10830 25478,'-13'-26'-3519,"11"16"-6312,28 45 8760,-6-8 0,-6-6 1,-10-15-1</inkml:trace>
  <inkml:trace contextRef="#ctx0" brushRef="#br0" timeOffset="133875">11175 11095 25926,'21'-43'280,"0"-1"0,-1 2 0,-5 13-264,-10 26 1,5 7-11,-2 5 16,12 24 12,-9 1-34,5 22-6,-11-4-5,-3 0-34,-5-8 62,-1-12 17,-1-14 94,1-12-83,3-17 0,4-11 28,6-14-23,9-8 1,-1 7 195,16-11-140,-12 23-38,7-4-52,-10 20 7,-1 10 5,4 9-23,3 7 12,7 4-6,6 2-5,7-3 0,8-5-34,5-6 22,2-12 23,-4-14 5,-9-15 45,-10-17-25,-23 20 0,-3-2-138,-2-4 0,-4-1 146,-2 1 1,-4 0 22,-2 3 0,-4 1 156,-11-20-49,-6 15-180,2 11 0,6 12 0,8 9 0,6 6 0,8 16 277,5 15-277,9 20 0,-8-21 0,0 3-334,0 3 0,0 0 334,-2 2 0,-1-1-183,-1-1 1,-1-1-429,-2-5 0,0-1-2067,2 18 2678,1-16 0,-5-18 0,1-6 0</inkml:trace>
  <inkml:trace contextRef="#ctx0" brushRef="#br0" timeOffset="134050">11882 10919 27191,'44'-22'-1290,"-1"1"0,0-1 1,7-7-1,-5 10 1290,9 28 0,-44-6 0,-4 1 0</inkml:trace>
  <inkml:trace contextRef="#ctx0" brushRef="#br0" timeOffset="134981">12786 9653 10517,'-7'-1'8295,"2"0"-7567,-29-1 0,-6 2 275,11 5-3349,-14-2 1,3 2 2625,27 6 1700,6 1-1308,13-6 831,11 0-1004,21-3-315,-6-5 1,5-2-713,16-2 1,6-2 585,-9 1 0,3-1 0,2 0-30,-7 1 0,2-1 0,1 0 0,2 1 1,3-1 0,3 1 0,1-1 0,-1 0 0,-4 1-17,-2 1 1,-4-1 0,0 1 0,3 0 0,2 0 0,4-1 1,0 1-1,0 0 1,-5 0-121,-2 0 1,-3 1 0,-1 1 0,1-1 120,0 0 0,2 0 0,-2 0 0,-2 1-11,4-1 1,-2 0 0,-4 1-4,-1 0 0,-10 1-45,-22 2-420,-10 1-2471,-23 5 2936,-10 1 0,7 0 0,6-1 0</inkml:trace>
  <inkml:trace contextRef="#ctx0" brushRef="#br0" timeOffset="136190">9596 12342 15715,'-53'-18'722,"34"-15"-330,49-1 0,20-4-1428,-15 8 0,2 0 0,3-2 1432,6-4 0,3-2 0,1-1-205,-7 7 1,1 0 0,2-1 0,0-1-108,-5 6 0,1-1 0,0-1 0,1 1 0,1-1-43,2-1 0,1 0 1,1-1-1,1 0 1,1-2-18,-6 5 0,2-1 0,1-2 0,0 1 0,0 0 0,-1 0 0,-3 3-378,3-3 1,-2 2 0,-2 1-1,2-1 1,1-1 358,4-3 1,2-1 0,2-2-1,-1 1 1,-2 1 0,-5 3-11,0 0 1,-4 3 0,-1 0 0,1-1 30,4-3 0,2-1 0,-1 0 0,-2 1-247,3-2 1,-2 1 0,-3 1-4106,5-5 1,-7 3 4325,3-3 0,-22 17 0,-19 18 0</inkml:trace>
  <inkml:trace contextRef="#ctx0" brushRef="#br0" timeOffset="139461">14525 9859 23265,'1'-48'967,"0"0"0,-1 6 0,1 8-659,0 22-190,-1 6-73,0 11-23,0 12 17,0 18-22,-1 21-26,-1-19 1,0 3-20,-3 17 0,-1 1-434,1-16 1,0-1-66,-2 20 1,-1-2-1690,5-21 1,0-2 2215,1 3 0,-1-2 0,2 8 0,1-22 0</inkml:trace>
  <inkml:trace contextRef="#ctx0" brushRef="#br0" timeOffset="139861">13814 11029 16874,'-7'-6'5052,"1"1"-4228,6 5-79,0 0-656,79-48-1342,-27 29 1113,-14 1 0,5-4 0,-1 6-1040,-3 7 1,-1 5 1113,7-1 0,-3 1 0,6-1 0,-6 2 0</inkml:trace>
  <inkml:trace contextRef="#ctx0" brushRef="#br0" timeOffset="140052">14038 11019 25007,'3'35'-126,"0"0"1,0 1 0,1 1-553,1 5 1,0 0-2114,2 2 0,1 2 2791,1 6 0,-1-4 0,2 8 0,-1-8 0</inkml:trace>
  <inkml:trace contextRef="#ctx0" brushRef="#br0" timeOffset="140211">13904 11795 22957,'22'-56'207,"0"1"0,-4 4 1,4 10-600,32 12-2014,-1 6-1039,-12 6 1,1 3 3444,-9 4 0,-4 2 0,10-2 0,-18 5 0</inkml:trace>
  <inkml:trace contextRef="#ctx0" brushRef="#br0" timeOffset="140620">14773 10982 25853,'-43'15'112,"0"0"0,7-5 0,4 4-104,12 11 1,4 4-267,-1 3 0,1 1 264,-1 3 0,2 3-9,-2 8 0,4 1-3,2-2 1,6 0-4,8-5 1,6-1-9,4-6 0,9-3 3,18 0 0,6-7-521,-13-8 0,1-3 540,22 0 1,1-7 8,-21-10 0,-2-5 220,6-1 1,-2-5-106,-4-12 0,-7-4-34,4-15-14,-18 7 1,-7-2-242,-9 7 1,-5 0 204,-3-10 0,-3 0-26,1 8 1,-4 2 44,-17-8 1,-4 5-29,9 18 1,-1 2-18,-12-5 1,-1 5-26,-16 7 196,16 16-514,20 12-3732,26 23 4056,12-5 0,2-4 0,-4-18 0</inkml:trace>
  <inkml:trace contextRef="#ctx0" brushRef="#br0" timeOffset="140911">15480 11022 23231,'-2'-43'1075,"0"0"1,1 1 0,0 8-528,1 20-256,1 2-175,-6 11 1,-11 24-96,0-2 6,-2 8 0,-2 5-689,3 0 0,1 2 663,-5 13 1,2 4-6,3 4 1,4 3-26,7-12 0,3 1 0,5 0-110,7 14 1,5-3-59,1-1 0,6-4-551,2-20 0,4-2 1,3-2 746,19 10 0,-1-5 0,-14-7 0,-2-3 0,1-5 0,-1 0 0</inkml:trace>
  <inkml:trace contextRef="#ctx0" brushRef="#br0" timeOffset="143419">15890 11430 17972,'0'-6'2585,"0"-24"0,0-7-1639,0 3-579,0-6 0,0 1 120,0 13-268,0 12-180,0 10-22,0 14 22,-2 13-22,-2 19-17,-1 13 0,0-6 0,2-10 0,0 0-6,-3 16-124,2-18 1,-1 1 140,-4 13 79,2-17-6,2-15 201,3-20-128,4-18 45,5-16 27,6-15-5,8-9-132,-7 27 1,0 1-20,1 1 0,1 1 11,18-21-62,-10 17 266,8 7-288,-11 17-34,10 4-22,-5 16-62,3 12-156,2 14-348,0 12 42,-17-21 1,1 1-763,5 7 1,-1 0 192,7 10 65,-5-16 1,1-5-105,8-9 1060,4-5 738,-4-21 718,-6-15 441,-2-12-105,-2-8-454,2 0-392,0 3-207,-2 9-208,-6 11-258,-7 12-128,-4 10-6,-3 12 6,0 11-11,0 13-12,0 7 1,2 1-7,7-6 1,6-8 11,2-12 11,17-11 12,-8-17 27,12-10 34,-11-12 67,-5-6-11,-7 0-67,-8 1-45,-4 6-106,-4 7-421,0 9-705,0 8 201,1 5-6032,12 18 7035,-2 0 0,2 2 0,-6-8 0</inkml:trace>
  <inkml:trace contextRef="#ctx0" brushRef="#br0" timeOffset="143937">16936 11775 24539,'35'-38'200,"-1"0"0,1 0 0,9-8 0,-6 0-74,-17 2 0,-5 0-524,-3 10 1,0-1 475,5-15 1,0-1 35,-8 14 1,-1 1 880,2-22-816,-13 17 366,-4 11-439,-6 13 359,4 7-454,1 6 946,2 11-957,-3 17-6,-3 22 9,4-13 0,1 2-607,1 5 1,1 2 591,1 2 1,1 0-6,3-1 1,3 0-71,1-3 1,4-1 50,3-2 0,4-3-18,4-3 1,3-5-3,2-3 0,3-4 33,1-5 1,2-5 34,30-10 2,-30-7 0,0-5-346,-1-7 0,-2-4 343,1-6 0,-3-4 3,0-6 0,-4-3 8,-1-7 1,-3-2 19,-2-4 0,-2-1 17,-4 0 0,-2 0 25,-3 6 0,-3 2 11,-3 8 1,-3 2-96,-7-17-2739,-7 19 2739,7 18-176,1 8 176,8 13 63,1 11-63,6 19 0,2 26 2,0-17 1,1 3-3,-1-2 0,1 2 0,0 0-351,3 17 1,-1-2 886,1 0 0,-1-2-2466,-1-3 1,-2-4 1929,-2-17 0,-1-3 0,2 24 0,-3-27 0</inkml:trace>
  <inkml:trace contextRef="#ctx0" brushRef="#br0" timeOffset="144144">18104 10877 21331,'-2'-10'4022,"0"2"-2710,-3-54-1127,5 45 321,4-41-428,25 92-84,-3-1-18,1 12 0,3 14 0,-4-1-966,-10-13 1,-3-2 0,0 5 325,2 7 0,0 6 1,-1 1-1,-5-4 664,-6 1 0,-5-3 0,-1-4 0,0 5 0,-3-7 0,-11 10 0</inkml:trace>
  <inkml:trace contextRef="#ctx0" brushRef="#br0" timeOffset="145829">12598 12646 16740,'-58'13'322,"-1"0"1,6-2 0,22-6 125,74-21-173,1-1-595,-11 4 1,3 0 661,8-4 0,4-2-680,-10 5 1,1-2 0,5 0 566,9-4 1,5-2 0,4-1-1,-2 0-550,-13 6 0,0 0 0,0-1 0,2 1 0,1-2 378,1 0 1,2-1 0,2 0 0,0 0 0,1 0 0,-2-1-315,0 2 0,0-1 1,0 0-1,0 1 1,-1-1-1,-1 1 286,3-1 0,-2 0 1,-1 1-1,2-1 0,3-1-148,-7 2 1,1 0 0,2 0-1,1-1 1,1 0 0,0 0-1,1-1 147,-2 2 0,0 0 0,1-1 0,1 0 0,0 0 0,0 0 0,1 0 0,0 1-75,-5 1 0,1-1 0,1 1 0,-1 0 0,1 0 0,0-1 0,0 1 0,-1 0 0,1 0 56,4-1 1,0-1 0,0 0 0,-1 0 0,1 1 0,1-1 0,-1 1 0,2 0 2,-2 0 1,2 1-1,0-1 1,2 1 0,-2 0-1,1 0 1,-3 1-1,-1 0 1,-3 1 6,7-2 1,-5 2 0,-1 0-1,0 0 1,1 0 0,3 0-3,-3 0 1,2-1-1,3 0 1,0 0-1,0 0 1,-1 0-1,-3 1 1,-2 1 6,10-2 1,-3 0-1,-2 2 1,-2-1 0,0 2 111,3-2 0,0 1 1,-4 1-1,-3 1-136,-2 0 0,-4 2 0,-2 0 574,13-2 1,-12 4-1208,-21 9 825,-9 4-192,-65 25 0,27-16 0,-19 9 0</inkml:trace>
  <inkml:trace contextRef="#ctx0" brushRef="#br0" timeOffset="177907">4947 9717 12993,'47'-22'230,"0"0"1,-1 0-1,1-1 1,-1 2 0,1 0-1,-1 1 1,-1 2-13,4-1 0,-2 3 0,0 0-609,-7 2 1,-1 2-1,3-3 603,8-3 1,6-2 0,0 0 0,-2 0-621,-7 2 0,-3 2 0,2-1 0,3-2 505,-3 2 0,2-1 0,3-1 0,0 0 0,1 0 0,-1 0-25,-2 0 1,0 1 0,0-1-1,1 1 1,2-1 0,1-1-31,-2 1 1,2 0 0,1-1-1,1 0 1,1-1 0,1 1-1,0-1 1,0 1-148,-3 0 0,0 1 0,2-1 0,-1 0 1,1 0-1,0 0 0,0 0 0,0 0 1,0 0 81,0 0 0,1 0 0,0 0 1,-1 0-1,1 0 0,0 0 0,-1 1 1,0-1-1,0 0-162,4-1 0,1 0 1,0 0-1,0-1 0,-2 1 1,0 1-1,-2 0 1,-1 1 159,4-2 1,-1 1 0,-2 0-1,-1 1 1,-1 1 0,0-1-180,7-2 1,-1 0 0,-1 1-1,-2 0 1,-2 1 87,-2 1 1,-3 1-1,0 0 1,1 0-1852,-3 2 1,3-1 0,0 0 0,-3 1 0,-7 3 1882,11-4 0,-5 2 0,-3 2 1,1-1-1,-11 3 0,-15 5 1</inkml:trace>
  <inkml:trace contextRef="#ctx0" brushRef="#br0" timeOffset="178864">12074 6911 15709,'-8'-42'2194,"0"-1"0,3 2 0,-2 15-2250,3 26 78,2 5 84,0 24-83,1-7 5,1 10 0,0 5-6,1 17-395,0-14 1,0 2 380,-1-7 0,1-1 20,0 26-300,-4-15 367,2-18 924,-3-12-285,3-14-454,-2-10-106,3-13-18,-2-16-10,4-12-12,2-7-72,-1 10 292,2-11-287,-3 37 697,0-7-871,-2 26 361,-2 6-461,0 13-376,0 16-1002,-1 19 1585,2-15 0,-1-2 0,2 6 0,-2 0 0</inkml:trace>
  <inkml:trace contextRef="#ctx0" brushRef="#br0" timeOffset="179238">11594 8003 16101,'-3'-6'5282,"1"1"-3814,2 5-1446,-27-24-11,20 55-50,-19-9-327,23 19 1,6 9 118,-3-2 1,0 1-289,2 2 0,0 0-367,1-1 1,1-2-1334,1-4 0,2-3 2235,-1-4 0,1-4 0,1 4 0,-2-12 0</inkml:trace>
  <inkml:trace contextRef="#ctx0" brushRef="#br0" timeOffset="179524">11474 8252 10489,'-1'-57'2909,"0"0"0,0 4 0,0 2-2279,1 13 0,0 3-194,0-18-103,1 20 1,2 1-222,7-4-101,12-9-73,28 21-19,-15 18 0,1 3-12,3 5 1,-1 4 33,-4-1 0,-2 5-95,-2 14 0,-6 4-97,-5 14 282,-12-10 0,-6 0 42,-30 15-40,4-25 1,-4-2-12,-4-1 1,-2-2-18,-1-1 1,1-2-29,2-2 1,2 0-280,-16 4-1210,19-8-5030,18-5 6542,14-5 0,5 0 0</inkml:trace>
  <inkml:trace contextRef="#ctx0" brushRef="#br0" timeOffset="180041">12002 7879 13429,'1'-10'6744,"1"2"-5574,-2 8-481,0 0-633,20-10-39,2 19-17,20 0-39,-4 25-6,-4 8 11,-11 6 29,-11 0 61,-17-3 23,-10-8-6,-4-14 498,-10-8-84,11-15-61,-4-7-40,13-11-117,5-7-179,12-3-40,19-6-28,-1 10-16,23-8 22,0 5-11,-9 5 2,-11 3 1,-2-1 2,-9 3 68,8-16 39,-19 16-12,-1-1 40,-5 5 34,-2 3-51,0 5-73,0 2-95,0 2 12,1 7 21,1 7-27,2 14-119,3 21 35,-1-12-230,2 20-202,-3-20-408,-1 8-1049,-2-5-7836,0-6 7532,-1-15 1,0-6 0,0-11 0</inkml:trace>
  <inkml:trace contextRef="#ctx0" brushRef="#br0" timeOffset="180223">12578 7691 15518,'-3'-6'5008,"1"1"-5249,2 5-761,-15-26-1166,18 37 2168,-8-7 0,12 20 0,2 2 0</inkml:trace>
  <inkml:trace contextRef="#ctx0" brushRef="#br0" timeOffset="180839">12690 7916 15670,'2'-4'5125,"0"1"-2022,-2 3-3159,22-48 67,-14 45-11,20-17-6,-23 46-5,5 24 17,1-2-6,0-1 0,0-5 33,-3-17 124,-4-15 179,0-3-185,-2-6 129,7-26-196,-3 8 90,14-30 33,-4 11 1,8-11 44,7-6-174,-8 18 12,6-1-45,-8 22-3420,14 3 3363,-9 5-401,20 14 407,-19 9-5,7 5-11,-2 27-172,-15-20 197,-4-1 0,3 1 3009,12 15-3023,2-4 22,8-7 0,-14-21 572,5-12-578,-5-15 6,10-13 37,-12 0 0,-2-5-291,-4-1 1,-1-1 259,-1-2 0,-1-1 5,-6-6 1,-4-2 10,-1-3 1,-2 2-17,0 8 0,-1 0 69,-4-13 1,-4 5 369,-8 12-367,-2-4-3093,1 25 3004,12 11 0,-1 3 11,5 22-11,1-2-28,3 33-90,7 3 3,-2-18 1,3 3-307,6 11 0,3-1 98,0-7 1,2-1-322,5 5 0,2-4-625,-2-12 1,3-4 853,10-1 0,-2-4 0,2 2 0,5-8 0</inkml:trace>
  <inkml:trace contextRef="#ctx0" brushRef="#br0" timeOffset="181058">13364 7705 24155,'41'-19'267,"0"-1"1,0 0-1,13-5 1,-3 3-223,-7 12 0,-4 3-29,11-2-60,3 4-4656,-31 4 4146,2 2 526,-21 9 0,-4-6 1,-2 5-1</inkml:trace>
  <inkml:trace contextRef="#ctx0" brushRef="#br0" timeOffset="312817">8851 16238 18694,'37'-31'1367,"-7"10"-986,-27 36 5,-1 3-67,-5 1-55,-4 3-96,-7 1-40,-4 0 24,-4 0-1,-1-3-67,4-6 141,-15-1-97,8-8 7,-13-3-18,9-10-21,4-12-24,4-11-44,10-7 0,9-5 17,19-5-45,-2 15 17,20-7-11,22 15-18,-3 8-168,-14 10 1,-1 6 179,19 19-14,-29-3 0,-2 5 0,-3 6 0,-4 5-450,-4 8 1,-7 3 429,-8 9 1,-9 3-367,-1-13 0,-4 1 0,-3 1 379,-5 3 1,-5 1 0,0-3-446,4-6 0,0-2 0,-5 0 463,-2 0 0,-4 1 1,-2-1-1,3-4 50,-13 7 1,-1-4-80,5-4 0,-2 0 0,3-6 206,0-6 0,4-8 869,-14-12-724,25-22-134,19-18-56,22-9-67,17 0 293,-8 27 0,3 3-372,6 4 0,4 4-143,4 3 1,2 4-396,4 6 0,2 5 555,5 5 0,-4 3 0,9 3 0,-10 3 0</inkml:trace>
  <inkml:trace contextRef="#ctx0" brushRef="#br0" timeOffset="336241">14610 6587 11570,'-46'-2'1340,"0"0"0,1 0 0,-6-1 0,6 0-1172,3 3 274,33 4 387,15 0 208,10 5-107,22-2-578,2-2-13,10-4 0,6-2-352,-8-3 1,2 1 73,9-1 1,4 0-663,-7-2 1,3-1-1,-3 0 646,6-1 1,1-1-18,-3 1 0,4 0 0,-5 0-9,-1 0 1,-2 0 2,-12 1 1,0 1-1,-1-1-409,13-1 1,-3 1 411,-3-1 0,-2 1 0,-5 0 1,-5 2 19,-9 1 142,-17 2-462,-9 2 944,-3 1-669,-5 8 0,4-6 0,-4 5 0</inkml:trace>
  <inkml:trace contextRef="#ctx0" brushRef="#br0" timeOffset="336809">15580 6603 21435,'4'-61'613,"-1"11"-690,-3 45-287,0 2-128,0 3-186,1 5-424,0 5-553,2 5-1956,-1 3-4505,1 0 8112,-1-7 1,-1-4-1,0-6 1</inkml:trace>
  <inkml:trace contextRef="#ctx0" brushRef="#br0" timeOffset="337708">15330 6533 18039,'-15'-11'1238,"21"-1"-3794,28 4 1,11 4 2689,17-5-28,-9 1 1,4 1 248,-14 1 1,1 0-311,13-2 0,3 0-9,3-1 1,-1 0-13,-19 3 0,0 0 0,0-1-6,-1 1 1,1 0 0,-1-1 6,18-2 1,-2 0 310,-15 2 0,-1 1-289,8-3 1,-4 1 120,-1 0 196,8-2 84,-37 6 2712,-11 3-3048,-4 1 1005,-4-2-972,-1 0 651,-3 0-510,2 0 89,1 1-285,3 0 55,-2-1-27,2-1 0,-2 0 33,1-1 84,-2 0 174,2 1-308,-1 0-6,2 1-73,0 2 17,1 26-27,1-3-1,1 26-39,1-7-4126,3 18 3001,-2-17 1153,-1-8 0,0-3 0,-1-12 0,-1 8 0</inkml:trace>
  <inkml:trace contextRef="#ctx0" brushRef="#br0" timeOffset="338709">15874 7476 20246,'57'-28'266,"-23"14"0,3 0-264,12-1 1,1 2-510,-9 2 0,1 1 204,18-4 1,-2 2-465,-23 6 0,-1 1-144,12-2 1,-4 1-2946,-4 6-137,-20 3 3244,-21 6 0,3-7 0,-2 1 0</inkml:trace>
  <inkml:trace contextRef="#ctx0" brushRef="#br0" timeOffset="339028">16080 7490 21024,'28'39'-414,"-10"2"254,-6-9 1,-2 4-592,-5 16 0,-5 2-182,-3-13 1,-2 1-1029,-2 18 0,-2 1 1269,-3-14 0,-2-3-1030,0-5 1,-3-4 2015,0-6 0,-1-3 1285,-17 10 1800,6-19-1015,7-13-623,11-14-531,7-7 159,12-6-927,8-3 3135,14-2-3549,16-1-523,-15 13 0,3 1 167,8-1 0,2 1-86,-7 3 0,4 0 414,9 0 0,5-1 0,-9 3 0,5-2 0,-3 2 0,0 0 0</inkml:trace>
  <inkml:trace contextRef="#ctx0" brushRef="#br0" timeOffset="339948">17014 7513 13054,'9'-50'2660,"0"0"1,-1 5-1,-9 13-2413,-17 29-124,-3 8 224,-26 29-162,7 8-734,10-7 0,0 3 585,6 0 1,2 2-15,2 2 1,3 0-102,4 0 1,3-1 94,4-3 1,5-1 50,13 24 51,18-14 50,17-19 17,13-13-96,-26-15 1,2-3-287,1-4 0,0-4 278,0-4 1,-1-4 21,-2-4 1,-3-3 263,-4-2 0,-4-3-275,-5-4 1,-3-1-26,-5-2 0,-4-1-19,-4 1 0,-4 0-6,-4 3 0,-5 3 30,-25-20-44,11 34 0,-5 5-3,-4 3 1,-1 4-21,-1 5 1,0 4-17,3 2 0,3 2-73,-15 16 234,22 9-1405,21 6-3661,19-5 1,5-1 2457,3 5 0,16 5 1,-34-36-1</inkml:trace>
  <inkml:trace contextRef="#ctx0" brushRef="#br0" timeOffset="340179">17752 7242 18834,'-1'-4'3148,"0"1"-2649,1 3 156,-89 16-1613,54 0 1050,-22 4 0,0 8-22,38-2 0,5 3-34,-6 9 1,3 4-46,2 4 1,5 3-145,5-7 0,2 3 0,2-3-149,1 4 0,4-1-658,4-3 0,2 1 0,5-4 960,15 2 0,2-6 0,-13-7 0,0-3 0,28 16 0</inkml:trace>
  <inkml:trace contextRef="#ctx0" brushRef="#br0" timeOffset="340803">18525 7474 22195,'9'-39'868,"-2"7"-890,-11 32 11,-9 3 16,-14 4 40,-15 5-6,-13 4-11,-6-2 0,3-2-22,9-3 0,13-2-6,15-1 11,9 0 39,7 1 12,1 4 22,2 4 0,1 5 11,0 4-11,1 4 0,-2 4 101,-5 12-135,0-13 85,-6 12 16,0-16 0,-1 4 45,1-7 140,5-9 320,5-8 178,2-7-419,27-48-376,-13 29-9,6-13 1,3 3-19,-6 15-3343,21-6 3348,-17 12-11,18-1-6,-10 10-6,11 10 0,6 8-22,2 10-28,1 6-39,-10 4-168,-17 8 101,-17-16-606,-22-6 1,-7-3-801,-12-3 1533,-9-2 0,0-1 0,16-8 0,-16 3 0</inkml:trace>
  <inkml:trace contextRef="#ctx0" brushRef="#br0" timeOffset="341371">18679 7213 23730,'45'-17'406,"-12"13"0,4 7-370,14 19 1,0 7-702,-9-9 0,0 5 474,2 11 1,2 7 0,-10 1-1755,-14 8 1,-7 2 1944,-1-7 0,0 1 0,-5-3 0,-7-3 0,-4-5 0,-9 10 0</inkml:trace>
  <inkml:trace contextRef="#ctx0" brushRef="#br0" timeOffset="367103">18384 8305 15165,'-8'2'2230,"1"-1"-611,-53 6-1233,45-6-10,-25 2-309,58-8 11,29-7 1,10-1-88,-17 4 1,1-1-204,2 0 1,5-1 0,-3 1 216,9-1 1,-6 1-11,14-3 27,-10 3-33,-44 8-45,-26 5 67,-2 2 39,-39 9 12,-1 1 22,20-5 1,-3 0-46,-2 1 1,0-1 18,1 0 1,2-1 0,2 0 0,2 0-17,5-3 0,3 1 8,-17 5-50,22-6 45,12-1 56,22-5-51,3 0-39,19-4 1,8-3-32,-7 1 0,0 0-61,13-2 0,2-1 64,-2-1 0,-2 0-8,-10 3 0,0 0 16,4-2 1,-1 1 42,14-4-1,-27 6-55,-22 5 33,-29 9 24,-8 1 1,-10 3 0,3-1-14,4-1 0,-2 0-687,-13 4 1,-8 1 0,7-1 793,11-4 0,3-1 16,-6 2 1,2 0 603,-16 4-530,30-7 73,44-12-231,7-2-36,21-6 1,5-1-49,6-1-318,2-1 0,6 0 330,-8 2 0,-1 0-3,-8 3 0,1-1 5,17-4 1,-3 1 2004,-12 3-1912,5 0 73,-47 8-146,-15 6 39,-20 3 1,-5 2-18,-11 5-176,5-3 0,-7 3 1,5-2 184,10-2 0,0-1 10,-6 3 0,-5 1 1,3-1 56,1 2 0,2-1-59,4-1 1,1 0 169,-16 7-152,36-12 38,21-6-61,5-4-17,21-4 0,5-2-17,4-3 533,-2 2 0,4-1-547,0 1 1,-2 1-314,-6 1 0,1 0 310,6-1 1,0 0 5,-8 1 0,-4 1 101,5 0 112,-10 1-185,-18 4 22,-28 5-28,-4 1-11,-10 3 1,-5 0 7,7 0 1,-1 0-9,-7 1 0,-1 0 20,-5 3 0,2-1 52,-7 3-78,-7 3 641,30-7-635,20-4 56,15-2-50,19-5-28,24-4 16,-17 1 1,2-1-1,16-3 1,1 0-313,-6 0 0,0-1 301,-1 2 1,-2 0-1,-6 1 1,-4 0 10,7-1 329,-3 1-311,-19 4 16,-32 4-11,-6 3 14,-20 4 0,-8 1-31,6 0 0,-3 1-581,0-1 1,-3 2 0,2-2 583,-4 2 0,1-1 10,4 0 0,-2 1 1,6-1 500,-16 4-480,11-2 0,5 0 50,22-6 45,8-1-61,20-6 21,24-7-7,20-4 0,8-3-82,-15 4 0,2-1 73,3 0 1,4-1 0,-6 1-91,-10 3 1,-3 1 2,11-4 0,-4 1-14,-6 2 51,13-3 50,-61 18-56,-4 1-11,-15 4 0,-7 1-9,-4 1 0,-1 0 410,0 1 1,-4 0-399,-3 2 1,-6 0-1,4 0-569,1 1 0,1-1 567,5-1 1,-1 1 0,5-2-11,6-1 1,7-2 35,-2 2 147,30-8 173,49-19-269,-15 5 0,2-1-284,7-2 1,1-2 244,12-4 0,3 0-13,-20 5 0,1 1 0,0-1 24,2 0 0,0-1 1,-1 1 80,13-5 0,-6 1 194,6-2-236,-42 14 668,-22 6-752,-5 4-1675,-26 9 0,-7 5 1653,-10 6 0,15-7 0,3-2 0,11-1 0</inkml:trace>
  <inkml:trace contextRef="#ctx0" brushRef="#br0" timeOffset="391412">17228 8677 10791,'0'-5'8733,"0"1"-6930,0 4-218,-7-66-924,7 43-468,-4-15 0,3 5-19,2 26-96,2 8-44,-1 4 39,1 14-6,-2 9-17,0 16-1721,-6-6 1,-1 1 1681,-2 16-8,0-19 0,1-4 53,0-5 72,4-13 147,2-9-130,1-7 170,5-16-136,1-8 3358,5-19-3369,-1-5-33,-2-5-1,0-2 34,-1 4-45,-2 9-5,-2 13-40,-2 14-55,0 9-23,-1 10-23,0 9 29,0 11-12,0 13-5,0 11 39,0 4-22,0-8-34,0 14 33,0-18-5,0-1 17,0-15 6,0-19 128,0-2-62,-1-11-33,1-10 6,-1-15 11,0-11-40,1-7 35,0 1 38,0 7-22,0 15-73,0 13-22,0 11 28,-2 6-62,0 10-101,-1 9-430,1 14-1990,4 12 2566,6 12 0,-4-23 0,4-3 0</inkml:trace>
  <inkml:trace contextRef="#ctx0" brushRef="#br0" timeOffset="392111">16167 8859 15205,'-54'12'1025,"0"0"0,4-2 0,14 0-656,28-3 119,4-1 419,8 1-587,1-1 262,10 2-106,8-2-123,16 4-96,20-1-418,-21-4 0,3-1 223,8 0 0,3-1-724,7-1 1,4-1 700,-18-1 0,3 0 1,0-1-7,5-1 1,2-1 0,1-1-473,-9 0 1,1 1-1,1-2 1,1 1 459,5-2 0,2-1 0,0 1 0,2-1-421,-8 1 1,2 1 0,0-1 0,1 0 0,0 0 392,3 0 0,0 1 1,2-1-1,0 0 0,3 1-13,-10 0 0,3 1 0,2-1 0,0 1 0,-1 0 0,-2 0 0,-3 0 10,4 0 0,-4 0 0,-1 1 0,1 0 0,3-1-3,2 1 1,3-1 0,2 1 0,0 0 0,-4-1 0,-4 1-7,-1 1 1,-5-1 0,-1 0 0,1 1-34,7-2 0,2 1 1,-1 0-1,-3 0-306,8-1 0,-2-1 1,-4 1-1327,-9 1 0,-2 0 0,-3 0 1684,4-1 0,-6 1 0,4 0 0,-26 2 0</inkml:trace>
  <inkml:trace contextRef="#ctx0" brushRef="#br0" timeOffset="392987">15941 9121 22655,'-9'-36'145,"1"1"1,-5-20 95,26 93-185,-8-6-6,6 29-22,-10-17 0,-2-12 17,-1-1-12,1-17 337,-1 6 207,1-14-320,1 0 96,0-13-134,0-9 44,0-20-78,0-3-90,0-1 269,-4-2-162,0 23-152,-1-1 1,2 16-34,-1 13-29,1 7 7,0 11 22,1 6-62,6 3-543,2 23-891,-1-11-576,0 7 2055,-7-19 0,1-23 0,-1 0 0</inkml:trace>
  <inkml:trace contextRef="#ctx0" brushRef="#br0" timeOffset="393471">15577 9608 22279,'4'-6'908,"13"-4"-864,15-2-32,28-4-102,-15 8-75,-12 2 0,-1 2-160,6 2-2655,10 3-5848,-24 5 8828,6 0 0,-21 0 0,-5-3 0</inkml:trace>
  <inkml:trace contextRef="#ctx0" brushRef="#br0" timeOffset="393854">15676 9659 24357,'-3'-6'17,"2"12"-96,4 19-290,1 25-90,-2 0 153,0-17 1,-2 0-272,-7 26-185,-7-2 666,-7-8 175,-3-12 162,3-15 157,5-12 61,5-7 28,5-6-56,2-4 281,3-4-533,3-1-89,6-1-62,11-1-45,11-2-28,0 4-89,-1 3 0,3 0-292,21-3-815,-13 3 0,1 1 804,15-2-838,-1 0 1275,-12 0 0,-2 0 0,-8 3 0,-1-1 0,0 1 0</inkml:trace>
  <inkml:trace contextRef="#ctx0" brushRef="#br0" timeOffset="394262">16314 9620 18576,'-3'-1'4219,"1"-1"-2478,2 2-1461,-50 0-73,29 11-78,-37 5-56,43 15-23,5 5-10,4 3-12,4 2-28,10 0 16,9-2 19,14-5-13,-1-11 51,28-4 5,-13-19-22,-12-3 0,0-3 123,17-16 101,-7-8 23,-14-4-79,-14-2-73,-14 2-45,-15 1-33,-11 6-6,-9 4-39,-5 6-22,2 5 5,7 4-61,9 4-152,9 4-363,6 7-886,8 5-3461,12 7 4912,3-2 0,-1-5 0,-6-5 0</inkml:trace>
  <inkml:trace contextRef="#ctx0" brushRef="#br0" timeOffset="394513">16885 9548 21338,'0'-4'3786,"0"0"-2167,0 4-1496,-40-44-100,24 40-12,-39-18 0,29 63-17,10-12 1,0 1-23,2 3 0,2 1-51,2 1 1,5-1-90,4-2 0,6-1-330,22 26-1899,9-30 1,5-5 1794,-10-6 0,3-3 602,9-4 0,6-3 0,-8-1 0,2-3 0,-9-2 0,-1 1 0</inkml:trace>
  <inkml:trace contextRef="#ctx0" brushRef="#br0" timeOffset="395813">17202 9729 22716,'-15'-28'135,"13"19"-119,21 36 1,9 18-4257,-15-17 4262,0 5 989,-11-6-933,-3-12 337,-4 9 16,2-18-241,-3 0 242,1-16 3200,2-5-3419,-1-12-17,4-6-16,4-6-6,3-1-34,5 3-90,-2 11 45,4 1-61,-4 14-40,1 1 17,3 8-16,2 6-18,15 9 1,-8-1-90,19 23-78,-18-8-186,10 13 118,-15-13-492,0 5-404,-4-12-689,1 2-2755,7-10 1433,0-13 2208,1-4 743,10-21 1648,-11 1-336,3-6 1439,-11-2 645,-9 4-2415,-1 6-123,-5 1 611,-7 12-740,-1 5-414,-3 0-45,3 9-33,5 2 38,3 15-50,8-1-16,7 11-1,1-9-16,20 10 22,-9-15 0,7 5 22,-5-13 73,-4-7-27,1-8-1,-3-2 207,1-19-156,-13 9 263,6-26-264,-13 23 113,-1-17 17,-9 14-180,-1 3-213,-4 3-263,5 12-1058,3 13 408,5 1-4604,5 15-3371,0-11 8186,1 5 0,-5-12 0,-2-1 0</inkml:trace>
  <inkml:trace contextRef="#ctx0" brushRef="#br0" timeOffset="396406">18078 9900 25012,'28'-47'561,"-6"8"-388,4 7 63,2-13-124,0-7-62,-4-1 62,-15 20 0,-2 0 62,-3-8-1,-4-15-27,-6 26-40,-5 11-61,3 10-62,2 6 23,2 4-23,0 9 17,0 1 17,-5 32-12,5-2-1693,1-4 1,1 1 1687,2 10-11,4 3-51,16 2 12,10-14 44,-10-13 1,3-3-1,26-4 40,-3-14-29,2-13 1,-10-1-6,10-23 3409,-21 1-3407,-9 0 1,-2-2 20,-3-9-1703,-8 8 1,-3-1 1752,-5-15-34,-1 18 1,-1 0-213,-5-17 243,-2 16 0,-1 2 47,-5-4 34,-5-7-50,10 25-73,6 11-39,5 8 11,1 10 3298,4 13-3287,3 15 17,5 16-273,-4-23 1,1 2 199,0 2 1,-1 1-40,6 22-349,-3-19 1,1-2 135,0-1-322,3 0 0,2-1-2097,7 0 2113,-2-12 0,0-1 1,0-3-1,2-7 1</inkml:trace>
  <inkml:trace contextRef="#ctx0" brushRef="#br0" timeOffset="396647">18812 9433 26603,'6'-49'146,"5"20"-146,16 51 0,5 19-45,-8-6 0,-3 2-926,-2 6 1,-5 1 721,-4 3 0,-7 0-396,-10 2 1,-6-2-106,2-10 0,-5-1 750,-19 14 0,-1-7 0,9-10 0,4-10 0,1 0 0</inkml:trace>
  <inkml:trace contextRef="#ctx0" brushRef="#br0" timeOffset="410449">15134 10425 16062,'-24'23'2363,"19"-10"-1813,52-25-321,0-2 48,1 1 1,4-1-1322,-9 2 0,2 0 1105,-1 1 1,3-2-1,0 0-13,-1 0 1,-1 0 0,2 0-14,5-3 1,1 0-1,2 0-21,-9 2 0,1-1 0,1 1 0,1-1-4,6-2 0,0 0 0,2 0 0,0 0-7,-7 2 0,1 0 1,0 0-1,1 0 0,0 0-438,4-1 1,0 1-1,1-1 1,0 0-1,0 0 431,1 0 1,2 1 0,-1-1 0,1 0-1,-1 0 1,1 1 1,0 0 0,0 0 0,-1-1 0,1 2-1,-2-1 1,1 0 0,-1 1 0,0 0 0,0-1 3,-3 1 0,0 1 0,0-1 0,-1 0 0,-1 1 2,-2 0 1,-1 0-1,-1 0 1,0 1-1,-1-1 1,6-1 0,0-1 1,-1 1-1,-2 0-62,9-3 0,-3 0 0,0 1 166,-1-1 0,0 1 1,-5 1 25,-2 0 1,-5 1 10,2 0 1,-7 1 67,-18 6-180,-10 3 1004,-8 3-1407,-3 1 1959,1 3-5824,-1 0 4235,1 2 0,-1-1 0,0-2 0</inkml:trace>
  <inkml:trace contextRef="#ctx0" brushRef="#br0" timeOffset="419232">18938 8891 19154,'-36'-3'1453,"1"-1"0,-22-1-1004,53 5-203,2 0 320,2 0-135,12 2-100,4 0-79,18 1-17,10-1-34,15-5-669,-21 0 0,3-3 507,9-1 0,2-2-28,-11 2 0,1-1 1,5-1-12,8-1 0,7-2 0,1 0 0,-5 2-2,-6 0 0,-4 1 0,6-1-413,3 0 0,7-1 0,2-1 0,-2 1 0,-7 2 409,0 0 0,-5 1 1,3 0 6,1 0 0,3 0 1,1 0-1,-3 0-446,3 0 0,-3 2 0,-1-1 452,-4 1 1,-1 1-1,-2-1-277,-4 1 0,-1 1 0,-2-1 270,14-1 0,-3 0 182,-9 1 1,-2 0-172,-9 1 0,-2 1 1566,13-2-1459,-17 2 1616,-14 1-1773,-8 2 859,-9 0-9199,-6 2 8379,-3 0 0,3 0 0,4 0 0</inkml:trace>
  <inkml:trace contextRef="#ctx0" brushRef="#br0" timeOffset="441183">20399 8769 21119,'9'-44'-2144,"-2"13"553,-4 41-964,-3 9-2026,-6 4 4581,-2 2 0,2-11 0,1-4 0</inkml:trace>
  <inkml:trace contextRef="#ctx0" brushRef="#br0" timeOffset="441716">20524 8807 11586,'0'-4'8918,"0"0"-7446,0 4-373,-5-66-282,3 40-520,-1-12 0,0 1 140,2 24-185,1 5-73,0 7-67,4 14-39,2 7-34,4 18-27,1 9-180,-1 9-1042,-6-17 0,-1 0-2588,1 16 3119,-3-18 1,-1-4 0,0-12 0,-2-1-1</inkml:trace>
  <inkml:trace contextRef="#ctx0" brushRef="#br0" timeOffset="442357">20386 9949 15129,'-5'-43'573,"-1"0"0,4 7 0,-2 8 2144,-2 18-2656,3 14 1393,-2 10-1443,-1 11 826,0 14-932,1 8 3269,4 6-3762,9 10 352,-3-20-178,6 7 100,-7-29 158,1 0 139,-4-11 39,0-8 45,-5-17-44,1 1 66,-6-24 40,-1-3-76,3 11 1,0-2-185,0-5 0,0-2 245,1-12 1,0 1-70,3 15 0,0 0 39,1-11 0,0 2 50,4-6-44,4-8-56,6 11-18,7 13 1,7 11-17,8 8 0,8 8-5,10 8-252,6 12 184,-1 12 17,-12 11 39,-18 6 12,-30 1 10,-28-4 3,4-20 1,-3-2-18,-5-1 1,-1-2-45,0-2 0,-1-1-138,3-3 1,2-1-1260,-17 0-4391,21-11 5841,17-5 0,10 1 0,3 1 0</inkml:trace>
  <inkml:trace contextRef="#ctx0" brushRef="#br0" timeOffset="442899">20786 9458 24503,'39'5'140,"-7"0"-118,2 22 0,-7 1-16,7 17-12,-15-14 18,-5 12 4,-14-28 57,-7 9 50,-4-15 57,-3-2 88,-1-8-77,6-9-90,3-2 45,5-9-29,5 3-27,10-15-68,7 5-10,10-6-24,3 6 12,-8 8 23,8-2-1,-11 7 40,6-5-12,-11 5 1,-4 4 77,-9 2 7,-1 3 78,0-2 95,-2 1-208,0 3 147,0 0-191,-2 3-34,1 7-33,0 6 11,-1 3 0,2 13-45,-2 0-67,1 13-358,-1 8 156,0-15-941,0 7-8576,1-20 9810,-1-3 0,2-6 1,-2-10-1</inkml:trace>
  <inkml:trace contextRef="#ctx0" brushRef="#br0" timeOffset="443083">21267 9236 23327,'14'3'-1607,"-2"2"1,4 13 0,-8-7 0</inkml:trace>
  <inkml:trace contextRef="#ctx0" brushRef="#br0" timeOffset="443682">21404 9437 16930,'2'-3'5809,"0"0"-2846,-2 3-2930,21-38 40,-11 40-67,14-32 22,-11 63-28,-6-6 0,5 13 5,-5-5 12,-1-5 0,-3-10 28,-1-5 33,0-11-11,2-7-11,2-9 23,1-11 44,2-7 56,3-2-84,-2 6 280,10-9-319,-11 22 12,10-8-40,-10 18-17,4 3-22,0 3-1,9 13 18,-2 0 11,9 11-12,-3-6-5,1-1 0,1-6 6,2-7 11,1-9-17,-7-5-17,13-21 6,-15-1 28,9-22 5,-15-3 34,-8-6 22,-4 1 51,-6 4-39,-1 18 173,-9-1-117,4 23-85,-4-2-27,8 13 5,0 8-39,4 7 11,3 12-22,8 12-163,11 12-70,-7-20 1,1 2-326,2 2 0,0 1 40,-1 0 0,0 0-256,-1-1 1,-1-2-3304,9 20-2303,-8-18 6391,-5-10 0,-8-15 0,-1-1 0</inkml:trace>
  <inkml:trace contextRef="#ctx0" brushRef="#br0" timeOffset="443849">21882 9320 24760,'45'-18'-109,"0"0"1,1 0-1,5 1 1,1 2-1,-9 4 1,8 7 0,7 3-1</inkml:trace>
  <inkml:trace contextRef="#ctx0" brushRef="#br0" timeOffset="445065">10260 16202 22873,'-50'1'650,"10"0"-510,-1 17-23,-1 1-16,6-5 0,-2 1-2856,5-3 1,1 0 2854,-4 2 1,2-2 6,-4 0 1413,14-3-1223,13-6 792,6-2-1016,1 0-62,4 0 29,1 2 3380,1 1-3370,4 7 23,4 14-11,-1 6 16,-1 21-61,-6-19 28,-1 6 22,-4-9 28,-4 8-61,0-8 112,-6 12 33,7-27-50,-2 2 162,3-12 67,-1-6-156,1-6-45,0-5-101,3-1 22,4-7-28,8 0 1,19-12-29,7 6 6,19 0-413,5 13 373,-27 8 1,2 3-14,7 6 0,-2 2-3,13 3-17,-22 5 0,-6 3 6,-11 4-23,-6 29 1,-22-10 33,-2 8-62,-22-3-84,13-24 1,-2-2-196,0-1 0,-2-2-105,-6 0 1,2-5-384,-10-2-5864,-6-19 6721,21-6 0,5 1 0,12 2 0</inkml:trace>
  <inkml:trace contextRef="#ctx0" brushRef="#br0" timeOffset="445299">10179 16271 26609,'52'-35'188,"1"0"1,-2 1-1,-10 7-160,-26 20-50,7-3-734,-10 9-4330,-3 8 5086,-7 2 0,-3 0 0,-2-3 0</inkml:trace>
  <inkml:trace contextRef="#ctx0" brushRef="#br0" timeOffset="446931">21108 8661 12897,'-52'6'1885,"0"-1"1,6 0 0,7-1-334,13-2-1003,13-1 324,19-8-464,16-2-156,28-9-180,0 4-678,-12 6 0,6 0 0,0 0 622,13-2 0,3 0 3,-1 0 1,5 0-1,-1 0 4,-2 1 1,0-1-1,1 1-12,-13 2 1,0-1 0,1 1 0,0 0-600,2-1 1,0 1-1,1 0 1,0-1 602,1 1 1,1 0 0,0 0 0,0 0-9,-1 0 1,1 0-1,0 0 1,0 1 5,-1-1 0,1 1 0,-1 0 0,0-1-258,-3 1 1,1 0 0,-2 0-1,1 0 247,11-1 1,0 0 0,-2 0 0,-5 1 0,-1 0 0,-4 0 4,5 0 0,-2 1 45,7-2 1,-5 1-116,3 1 101,-21 0 0,-3 2 23,-4 0 509,-11 0-392,-13 2 1150,-2 0-1217,-4-1 2343,0 0-2415,0-2 1652,0 1-1737,1-1 179,6 1-622,5-2-1316,12 2 1804,10-1 0,-14 2 0,1 0 0</inkml:trace>
  <inkml:trace contextRef="#ctx0" brushRef="#br0" timeOffset="447540">23662 8458 23982,'2'-56'1036,"1"17"-745,6 51-83,0 12-107,1 12-85,-4-4 1,-2 2-17,2 17-140,-3-8 0,-3 1-1291,-1-11 0,-1 0 1431,1 4 0,-1-2 0,-1 0 0,1-24 0</inkml:trace>
  <inkml:trace contextRef="#ctx0" brushRef="#br0" timeOffset="448799">23308 9551 22207,'-33'-15'1209,"10"2"-1147,57 0-79,12 0-53,-13 4 0,4 0-274,3 1 0,1-1-107,2 2 0,-2 0-392,21-1 843,1 3 0,-43 3 0,3 2 0</inkml:trace>
  <inkml:trace contextRef="#ctx0" brushRef="#br0" timeOffset="449127">23418 9463 23478,'4'43'-142,"0"0"0,0 6 0,-1-4-199,1 4-158,-6-12 0,-3 0-1086,-11 15 211,2-20 1,-3 0 818,-2-2 1,-1-3 593,-21 18 945,6-14 383,8-16 351,10-8-200,9-8-319,4-5-410,5-4 113,5-4-566,5-2-173,10-1-135,1 3-23,30-9-162,-3 8-537,-10 3 0,2 1-1048,-1 1 0,0 1 1742,-3 2 0,-2 0 0,0 0 0,-22 5 0</inkml:trace>
  <inkml:trace contextRef="#ctx0" brushRef="#br0" timeOffset="449757">24297 9503 21898,'-3'-41'849,"0"0"1,1 4 0,-6 9-570,-16 21-28,-5 13-45,-4 12-78,-5 17-84,18-10 0,1 2-505,-11 21 477,10-3 0,4 3-15,7-15 1,3 1-9,-4 16 1,4-1 8,8-12 0,5-2-20,4-5 0,3-2-5,28 15 50,-10-28 0,2-6 0,12-2 8,-13-10 0,0-5 88,4-19 44,5-13-17,-8-12-95,-14 7 8,-9 8 1,-3-1 58,-3-14-48,-2 16 1,-4 1 153,-14-9-151,-12 14-39,-13 14-27,-8 15-12,-3 15-118,1 13-431,9 10-1322,11 6-7264,14 2 9135,14-7 0,3-15 0,3-11 0</inkml:trace>
  <inkml:trace contextRef="#ctx0" brushRef="#br0" timeOffset="449998">24769 9414 27068,'-16'-37'90,"-4"29"-88,7 36 1,2 16-34,-3 2 1,0 2-789,2 4 1,2 1 555,3 2 0,5 0-620,9-2 0,8-1-63,9-1 0,6-4 186,-1-10 1,5-4 759,2-6 0,5-1 0,-6-4 0,7 2 0,-11-9 0,0 0 0</inkml:trace>
  <inkml:trace contextRef="#ctx0" brushRef="#br0" timeOffset="450891">25259 9803 25830,'0'-39'336,"-1"0"0,1-22-330,0 68 11,0 11-17,-4 29 0,0-10 5,-5 15 23,-8-7-28,-11 10 12,1-4 4,1-9 57,12-24 67,10-13-11,5-11 0,9-12 67,17-28-95,6-5-79,-15 25 0,0-1 9,3 0 0,0 0 31,12-12-18,7-5-32,-3 8 27,-11 17-50,-5 7-6,-6 13-6,-3 9 1,10 17-90,-3 5-190,4 15 66,-8-13-374,2 9-252,-2-7-91,6 5-223,9-8 913,-1-18 263,-2-10 89,-2-21 107,-6-8 308,7-20-67,-3 5 50,-1-4 17,-8 17-3492,-6 10 3106,-4 8-45,-3 9-62,-4 8 11,0 9-22,-1 0-33,0 14 10,6-6 3370,12 15-3386,7-12 28,14-1 11,3-17 0,-6-6 0,-1-8 179,10-20 45,-14 0 28,11-18-5,-24 7-46,-7 0-122,-4 9-3320,-7-6 3252,1 17 11,-6-8-89,5 15-381,0 0-151,4 14-578,2 7-1275,1 12-7132,1 10 9584,-2-1 0,-1-13 0,-1-8 0</inkml:trace>
  <inkml:trace contextRef="#ctx0" brushRef="#br0" timeOffset="451408">26242 10122 16084,'3'0'6655,"0"0"-3558,-3 0-2655,66-64-1788,-43 36 1486,18-16 0,-2-5 39,-17-3-104,-4 6 1,0-3-37,-3 4 0,-1 0 259,3-8 0,-3 0-156,-5 10 1,-3 3 198,2-10-212,-10 9-73,-3 30-17,-3 3-5,0 8-28,0 5 785,-12 27-791,-1 10-17,-4 10 11,9-9 1,2 2-124,7-13 1,0 1 114,-2 14 0,3 1-406,8-12 1,3-2 402,6 18-126,6-22 0,4-4 87,12 0 28,8 1 17,14-29-6,-26-7 14,8-11 0,1-5-342,-15 1 0,-1-2 348,6-3 0,-1-4 8,-2-5 0,-3-4 20,-2-4 0,-2-1 22,0 1 0,-3-1 181,0-3 1,-4 1-56,-8-12 289,-10 14-220,-4 15-248,2 15 0,2 8 1032,5 10-1032,-1 23 0,0 15 0,0-4 0,0 4-50,-1 5 1,0 2 49,-1 6 0,0 2-850,0 2 0,2 1-41,2 1 1,3-2-787,0-11 1,2-1 1676,6 8 0,2-6 0,-3-11 0,6 8 0</inkml:trace>
  <inkml:trace contextRef="#ctx0" brushRef="#br0" timeOffset="451683">27236 9262 26950,'53'10'119,"1"1"1,-3 4 0,-8 9-101,-20 12 1,-6 10-1390,-2 5 1,-2 6 0,-2-3 1100,0 0 0,-3 0-131,-3-3 1,-1 3-1,-8-3 400,-10-8 0,-6-2 0,2-6 0,-4 18 0,-1-15 0,1 1 0</inkml:trace>
  <inkml:trace contextRef="#ctx0" brushRef="#br0" timeOffset="456265">19457 10224 15821,'-3'0'1333,"0"0"-1115,3 0 152,108-75-2434,-65 49 1,4 0 2092,-3-1 0,6-4 1,2-1-1,-2 3 1,4 0 0,-1 2 0,2 0-9,-9 5 0,1-2 0,2 1 0,0-1-6,6-2 1,1 0-1,1-1 1,2 0-380,-7 3 1,1 0 0,2 0 0,0-1 0,1 1 291,-4 2 0,1 0 0,1 0 0,0 0 1,-1 1-1,-1 0-200,3-1 1,-3 1-1,0 0 1,2 1-1,3-2 272,-4 3 0,6-2 0,2 0 0,0 0 0,-4 1 0,-6 2 0,-10 4 0,8-3 0,-6 2 0,4-1 0,1 0 0,0 0 0</inkml:trace>
  <inkml:trace contextRef="#ctx0" brushRef="#br0" timeOffset="456735">23319 10498 16955,'56'-27'369,"-1"0"1,0 0 0,1 0 0,-10 5-1,1 0 1,1 0 0,-1 0 0,1 0-1049,-1 1 1,-1 0 0,1 1 0,1 0 0,1-1 748,6-2 1,0 0-1,1 0 1,2 0 0,0 1-217,-6 2 1,1 0 0,1 0-1,1 0 1,0 0 0,0 1 162,3-1 1,1 0 0,0 0 0,1 0-1,0 0 1,0 1-42,-8 2 0,0 1 1,1 0-1,0 0 0,0 0 1,2 0-1,0 0 18,-1 0 0,1 1 1,0-1-1,2 1 1,-1 0-1,1-1 1,-2 1-1,1 1-149,3-2 0,1 1 1,-1-1-1,-1 1 0,1 1 1,-1-1-1,-1 1 118,6-2 1,0 0 0,-1 0-1,0 1 1,-2 0 0,-3 1-133,1 1 1,-1-1 0,-2 2 0,-3 0 0,-4 0-1289,4 0 1,-4 1 0,-4 1 1456,3-1 0,-6 1 0,0 0 0,-27 6 0</inkml:trace>
  <inkml:trace contextRef="#ctx0" brushRef="#br0" timeOffset="476776">8277 5678 9648,'53'-29'266,"0"0"0,0-1 0,-2 4 0,3-1 0,0 1 1,-5 2-1170,-5 5 0,-3 1 1,4 0 1084,6-4 0,4-2 0,1-1 0,-3 2-207,5-4 0,-2 2 0,0-1 130,-14 7 0,-1 0 0,3 0 0,3-2-86,-2 1 0,5-2 1,2 0-1,0-1 1,1 0-1,-1 2 71,-1-1 1,1 1 0,-1 0-1,0 1 1,0-1 0,1 0-303,-2 0 1,1 0 0,0 0 0,0 1 0,0-1 0,2-1 226,-3 2 0,1 0 0,2-1 1,0 0-1,-2 0 0,-1 2 1,-4 0-2,13-5 0,-5 2 0,0 1 0,1-2-103,-2 2 1,0 0 0,2-1 0,-1 0 0,-2 1 95,7-3 0,-1 0 0,-1 0 0,0 1-90,-1 0 0,1 0 0,-3 1 0,-3 2 77,-5 1 1,-4 2-1,0 1 161,3-2 1,1 1 0,-8 5-2632,4 3 2476,-7 8 0,-21 4 0,-12 4 0</inkml:trace>
  <inkml:trace contextRef="#ctx0" brushRef="#br0" timeOffset="480260">15881 3219 15345,'0'-5'4722,"0"1"-2891,0 4-1658,-21-24-4,15 36-51,-16-7-51,21 48-33,1 6-1,1 3-5,1-29 0,0 0 39,3 23-22,-1-11 151,-2-18 426,-1-18 44,1-8-447,0-5 195,3-16-201,-3-6-40,2-16-44,-3-4 1,-4-3-7,0-4-17,-2 3-44,2 14 78,0 1-118,2 21-39,0-1 12,1 14 10,4 11-10,3 11-1,4 17 1,-1 12 5,-3 10 5,-4 0 1,-2-3 5,-1-14 17,0-13 118,0-16 72,0-10-72,0-13-51,-1-11-6,0-13 7,-1-10-24,1-9-27,0-4-17,-1 12 23,1-3 10,0 20-66,-1 5-51,1 9-6,0 16-50,1 11-258,2 17-801,-1 22-1683,0-16 1,0 2 2174,-1-1 1,0-2 0,0 15 0,-1-21-1</inkml:trace>
  <inkml:trace contextRef="#ctx0" brushRef="#br0" timeOffset="480985">15748 4342 22677,'-6'-43'453,"1"0"1,0 1 0,-1 17-393,4 26-49,1 12-1,0 17 0,1 5-22,2 4 0,-1 4-62,1-8 0,0 0-344,1 15 0,-1 2 123,1-11 0,-2-2-40,1-3 1,-2-2-216,1 20 196,-5-15 185,-1-18 50,-3-14 46,2-14 128,-1-12 61,1-16 79,-2-17-65,3 17 1,0-2-117,-1-7 1,0-2 169,-1-4 0,0 0 39,0-2 0,-2 2-25,1 3 0,-1 2-14,1 6 0,0 1 123,-6-22-124,6 14-100,4 15-67,5 13 6,17 2-3190,26 8 3156,-1 1-15,-6 7 1,2 5 137,18 10-174,1 5 6,-22 2 0,-4 4 17,-6 12 89,-3 18-5,-45-11-34,-25-5-265,16-21 0,-3-2 260,-2 0 0,-1-3-9,1 0 0,1-3-87,-26 5 2453,19-8-4593,21-14-7601,25-8 9440,4-1 0,6 3 0,-9 8 1</inkml:trace>
  <inkml:trace contextRef="#ctx0" brushRef="#br0" timeOffset="481502">16197 4000 17557,'5'-6'4717,"0"1"-4308,-5 5 408,0 0-794,1-2-7,19 13-10,-3-3-23,25 23 12,-13 2 16,-1 13 0,-19 12 17,-17-11 6,-11-1-1,-2-23 74,-1-8 167,8-11 191,-2-7-252,8-11-113,2-2 57,10-13-106,9 3-29,11-9-11,13 0 12,8 3-26,-14 14 0,1 1-3,11-5 6,11-3 0,-31 11 34,-3-6 5,-11 3 12,-4-1-1,-5 7 107,-1 0 79,0 5-119,-1 0 186,-1 3-281,1 1-39,1 1 17,1 5 6,0 7-3409,3 18 3391,-1-3-349,6 33-317,0-17 62,2 8-1782,3-3 2398,1-11 0,-5-11 0,0-6 0</inkml:trace>
  <inkml:trace contextRef="#ctx0" brushRef="#br0" timeOffset="482210">16580 3977 13805,'-2'-4'6950,"1"1"-3914,1 3-2845,-12-31-102,9 23 18,-10-24-6,13 32-17,0 0-84,0 2 0,0-1-107,-1 2-229,1-2-235,3 2-577,2 1-1580,4 2 2728,2 2 0,-7-5 0,0 0 0</inkml:trace>
  <inkml:trace contextRef="#ctx0" brushRef="#br0" timeOffset="482703">16676 3733 15535,'-1'-4'4285,"0"1"-2717,1 3-1517,-1-28-1,3 29 6,0-16-17,4 36 17,2 3 0,1-1-11,-1-4-6,-2-6 280,2-2 192,-3-8-18,4-1-135,0-9 185,1-10-364,-2 2 157,-3-10-61,-7 8-85,-6-3-78,-4 4-67,-3 4-67,2 4-118,2 4-140,5 3-252,2 9-527,2 6-1131,6 12-4767,5 6 6957,5-2 0,-5-10 0,-3-9 0</inkml:trace>
  <inkml:trace contextRef="#ctx0" brushRef="#br0" timeOffset="483318">16992 3858 16588,'3'-3'5602,"-1"0"-4208,-2 3-1338,25-6-5,-15 20-7,19 5-10,-24 27-23,-1 7-16,-4 2 33,0-7 0,0-11 56,0-12 358,1-12 219,-1-8-224,4-11-196,2-6-11,3-10-34,3-4-6,10-11-145,-5 12-23,5-3 29,7 9-40,-1 6-17,17 0 12,-2 10-17,5 9 5,-11 2 6,8 9 0,-3 6-11,2 1 16,2 3 1,-15-11 16,-7-6-16,-5-6 28,-1-11-12,-4 0 73,12-25-5,-8 1-40,7-24 17,-10-1-22,-9 24 0,-1-1 14,-1 0 0,-2-1 109,-1-28-56,-3 15 184,-8-4-144,3 28-85,-2-4-56,5 20-22,2 8-6,3 13 0,8 13-28,5 20-25,-3-17 0,0 2-473,2 5 0,0 2 279,0 2 1,1 2 5,-1 0 1,1 1-222,0-2 0,0-2-592,0-2 0,0-3-861,7 15 1932,1-4 0,-16-31 0,2 2 0</inkml:trace>
  <inkml:trace contextRef="#ctx0" brushRef="#br0" timeOffset="483486">17576 3889 19725,'-2'-2'3719,"0"0"-3288,2 2-391,68-50-2510,-13 27 2376,-18 3 1,4-4 0,1 4-2467,16 5 1,-1 4 2090,-14 2 1,-2 1-1,-3 0 1,-5 2-1,-8 1 1</inkml:trace>
  <inkml:trace contextRef="#ctx0" brushRef="#br0" timeOffset="489717">10938 16558 20224,'-12'-56'978,"1"0"0,3 11 1,0 7-162,-6 4-537,9 23-213,1-1-33,3 16 5,4 13 34,0 18-28,0 23-40,0-3-2,-7-1 0,-3 2-508,1-14 1,0-1 492,-5 18 1,0 0-12,2-16 1,0-4 11,-6 22 39,5-20 62,4-20 195,4-14-3262,7-37 3072,1-5-50,0 1 0,0-2 188,-1 2 1,0-1-206,-1-4 0,-1 0 6,1-24 8,-3 19 0,0 1 42,-1-7 62,-1-11 0,-3 57-141,2 21-14,-1 17 1,2 4-3,1 14 1270,0-8 0,0 2-1287,-1-12 0,0-1 22,-1 9 1,0 1 97,-2-4 0,0-2-103,-6 23 61,1-20-16,-1-19-29,3-21-10,2-21 773,3-21-695,1-21-62,1 25 1,0-2-257,1-3 1,0 0 283,0 1 1,1 1 2,0 7 0,-1 1 87,1-14-57,0 22-72,-2 14-16,-2 15-80,0 13-430,0 16-4678,0 13 5204,4 0 0,-1-17 0,1-12 0</inkml:trace>
  <inkml:trace contextRef="#ctx0" brushRef="#br0" timeOffset="493581">15774 4867 8209,'-61'14'1760,"1"1"1,9-3 0,13-3-1184,28-8 196,39-13-362,0-1 1,4-2-59,14-6 0,4-2-823,-10 3 0,0 0 0,2-1 643,5-2 1,1-2 0,1 0-579,4-3 0,2-1 0,0 0 472,-11 5 0,1-1 1,1 1-1,0-1-10,2-2 1,1 0-1,1 0 1,0-1-15,3 0 0,1-2 1,-1 1-1,2 0-18,-11 5 1,2 0 0,0 0 0,-2 1 0,0 0-10,1 0 1,-2 0 0,0 1 0,3-2 22,3 0 1,3-1-1,0 0 1,-1 0-1,-4 2 9,5-2 1,-4 1 0,2 0-7,-2 0 0,4-1 0,-1 0 0,-6 2-137,11-6 1,-8 3 214,-14 6 0,-5 3-260,3-3-1305,-22 11 1727,-17 16 1,2-5-1,-5 7 1</inkml:trace>
  <inkml:trace contextRef="#ctx0" brushRef="#br0" timeOffset="495439">20001 2936 16583,'-2'-10'196,"8"3"-67,22 10 33,12 1 23,15 0-115,-23-3 0,3-1-3,19 1 0,3-1-694,-4-1 1,3-1 637,-9 1 0,3 0 0,-3-1-8,4 0 0,0 0-1,-9-1 0,3 1 0,-2 0 3,12-1 1,1 0-1014,-1 0 1,5 0 0,-4 0 996,2 0 0,1-1 8,-11 1 0,5 0 0,-1 0 1,-7 0-421,0-1 0,-1 0 428,11 0 1,6-1 0,-2 0-4,2-1 1,2 0-7,-14 1 0,5 0 0,1 1 0,-2-1 1,-4 1 0,-1 0 0,0 0 0,1 0-292,14-1 0,0 0 1,0 1 292,1 0 0,0 0 0,-3 1-4,-9 0 1,-1 1-1,1 0 4,-5-1 1,2 1 0,1 0 0,-1 0 4,14-2 1,-1 1 0,2 0 14,-10-1 0,2 1 0,-1-1 1,-1 1-334,7-1 0,-1-1 0,-1 1 322,-3 0 1,0 0-1,-2 0 10,-4 0 0,0 0 0,-2 0 520,11 0 0,2-1-523,-16 1 0,4 0 0,0 0 0,-2 1-9,9-2 1,-2 1 0,0 0-3,-3 0 1,0 0 0,1 0 7,8 0 0,0-1 1,-5 2-9,-10 0 0,0 1-5,9-1 0,6-1 0,-4 1 5,-1 1 0,-1 0-5,-10 1 0,3-1 0,-2 0 2,-1 0 0,-1 1 0,1-1 0,6 0 0,1 0 0,-1-1-314,-6 1 0,-1 1 0,-1-1 314,19-1 0,-1 0 0,-1 0 0,-2 0 150,-9 1 1,-1-1-154,12 0 0,3 1-3,-15 0 1,0 0-1,-2 0 0,1 1 1,0-1-4,13 1 1,1 0-17,-14 1 0,-2 0 22,0 0 0,2 0-8,15 0 0,-3 1 8,-24-1 0,-1 0-6,5 1 1,1 0 814,-7-1 1,0 0-830,3 0 1,2 1 8,9-2 0,3 1-4,11-1 0,-1-1 7,-8 0 0,-1 1 11,8-2 0,-3 1 1319,-21 0 1,-1 0-1318,14 0 1,-1-1 824,0 0-833,3 0 1,1-1-6,5 0-47,-16 2 0,0-1 47,9 0 11,9 0-51,-1 0 40,2 0 0,5-1 17,-18 1-6,-12 1-2153,7 0 2130,-21 0-55,12 0-146,-13-1-1014,-1 0-2683,-2-1 3422,-2 0 0,-7 1 0,0 2 0</inkml:trace>
  <inkml:trace contextRef="#ctx0" brushRef="#br0" timeOffset="498381">25872 2753 20711,'2'-53'912,"-1"11"-861,-3 52 78,-3 20-85,2-4 57,-2 25-6,3-14-27,0 8-6,2-3 0,0-8 5,0-7 67,2-9 348,-2-8 279,2-5-251,-1-10-297,0-6-84,0-13-29,0-10-4,-3-11-1,0-6 62,-2-9-107,0 21 34,0 1-78,2 30-46,-1 3 29,1 14 22,0 10-11,1 15 17,0 8-11,2 4-1,2-6 7,1-6-1,2-10 73,-1-10 124,-1-8 16,1-10-73,-1-11-50,1-12-1,0-12-3324,-2-14 3280,-2 15 73,-2-4-6,-1 26-61,-1 4-112,2 7 27,1 8-5,0 9-246,4 12-8307,12 30 8581,0-7 0,1-3 0,-9-24 0</inkml:trace>
  <inkml:trace contextRef="#ctx0" brushRef="#br0" timeOffset="510431">24653 3619 23041,'-19'-18'812,"29"-5"-834,33 11-104,-8 2 0,4 0-673,3 0 1,0 1-127,4-1 1,1 1-2420,-3 1 1,0 1 3343,-8 0 0,-4 2 0,7-1 0,-22 3 0</inkml:trace>
  <inkml:trace contextRef="#ctx0" brushRef="#br0" timeOffset="510788">24831 3583 17680,'-3'0'4330,"1"1"-3305,2-1-1041,-26 75-1233,20-32 882,-7 10 0,2 4-944,11-17 1,2-3 134,0 18 590,-2-23 1,-3 0-1342,-17 20 1876,-2-15 881,-12 9 1078,8-27 76,7-10-338,9-11-335,6-6-266,5-3-26,10-13-680,2 5-260,11-10-119,6 4-88,11 1-214,11-1-284,-22 12 0,1 1 54,22-6-1237,-9 6 0,2-1-1687,-13 4 1,0 0 3495,10-3 0,-2 1 0,-1-1 0,-19 5 0</inkml:trace>
  <inkml:trace contextRef="#ctx0" brushRef="#br0" timeOffset="511165">25525 3668 23881,'-10'-43'536,"0"1"0,4 4 0,-3 9-351,-8 21-90,2 12-22,-7 14-29,-8 20-30,12-10 0,1 2-479,-13 25 470,11-8 1,2 3-300,9-15 0,2 0 254,-3 16 1,4 0-20,9-13 1,4-2-98,3-3 0,4-3 114,5-5 0,4-4 3,28 10-2904,4-18 3015,2-22 1,-2-16-77,-29 4 0,-1-3 68,-2-4 1,-2-2 5,-2-4 0,-3-2 14,-4-2 0,-2 0 28,-3 0 0,-3 1 8,-4 2 1,-4 1 144,-3 2 0,-4 2-136,-22-22-90,-1 16-8,3 19 0,-1 5-43,-11 6-60,-19 11-40,25 9-594,12 9 0,2 4-3904,-4 19 4316,9-15 0,2-1 0,4 2 0,6-14 0</inkml:trace>
  <inkml:trace contextRef="#ctx0" brushRef="#br0" timeOffset="511664">26244 3555 22722,'7'-48'1036,"1"0"0,-2 7 0,-3 6-632,-6 15-259,-3 12-78,-1 12-27,-5 14-12,-7 19-6,-4 20-139,9-22 0,2 4 87,2 1 0,1 4 0,2-2-450,-1 7 1,3-1 210,2 15 0,7-3-140,7-24 0,6-5-241,8-2 1,6-4-500,6-4 1,4-5-1465,8-4 1,0-4 2612,-3-3 0,-3-1 0,14-3 0,-25-2 0</inkml:trace>
  <inkml:trace contextRef="#ctx0" brushRef="#br0" timeOffset="512205">26710 3628 23478,'0'-48'418,"0"0"0,-1 5 0,4 9-278,9 20-101,3 5-22,5 5-11,8 4-17,7 7-6,5 7-39,0 10-28,-4 5 11,-13 6 56,-10 3 28,-28 10 6,2-17 56,-25 8 17,10-22 72,-5 0 112,8-8 63,7-6-18,6-9-39,5-3-39,3-7-73,3 1-78,6 0-51,3 3-22,8 1-12,7 3-10,10 4-1,7 7-16,19 10-12,-18 1-33,15 12-51,-29-5-61,-3 8-319,-23 6 212,-10-10-728,-24 7-1524,-2-16 2538,-16 0 0,23-8 0,3-5 0</inkml:trace>
  <inkml:trace contextRef="#ctx0" brushRef="#br0" timeOffset="512448">27294 3235 23164,'3'-5'4262,"0"2"-3707,-3 3-337,65 30-195,-37-5-575,21 10 0,0 5 558,-15 10-6,-3-5 0,-1 3-11,-10-9 0,-2 1-51,-3-1 0,-1 4 1,-5-2-497,-3 12 0,-7 0 76,-6-12 1,-4 2-1,-3-4-658,-7 2 0,-5-3 1140,-12 7 0,1-6 0,4-7 0,-1 0 0</inkml:trace>
  <inkml:trace contextRef="#ctx0" brushRef="#br0" timeOffset="516114">25792 4517 24855,'-3'-55'359,"1"20"-275,3 60-28,0 16-39,-1 12-135,-5 9-543,-2 0-229,0-12 890,5-14 0,0-2 0,1-11 0,1 16 0</inkml:trace>
  <inkml:trace contextRef="#ctx0" brushRef="#br0" timeOffset="517930">23808 4906 7458,'-8'0'7114,"0"0"-5954,8 0 368,0 0-822,-8 4 174,11 0-96,-1 4-123,21-1-146,14-2-134,14-1-239,-20-3 1,4-1-1694,16-1 1,2 0 1586,-16 1 1,2-1 22,21-2 0,2 0-358,-17 0 0,0 0 347,13-1 0,4 0-26,-20 1 1,1-1 0,0 1-14,1-1 0,2 1 1,1-1-5,12 0 1,3 0-1,-1 0-568,-7 0 0,-1 1 1,0 0 560,-1 1 0,0-1 0,-1 1-2,-4 0 0,0 1 1,-2 1-291,9-1 1,0 1 291,-11 0 0,2-1 1,0 1 1,17 1 0,0 0 3,-16 0 1,1 0 0,-1 0-10,11 2 1,-2-1-4,-4 0 1,-1 0 5,-4 1 0,-3-1 781,-8-1 0,0-1-781,9 1 1,2 0-4,9-1 1,-2 0 2,-16-1 0,0 0 3,27-1 0,-3-1 6,-7-1 2,-4 1 0,2-1-2,-19 2 0,-1 0-15,9-1 1,2 0-12,8-1 1,1 0 1,-7 1 1,-1 0 14,10 0 1,-2 0-1,-19 1 0,0 0-6,6 0 1,2 0-9,0 0 1,0 1 13,-8 0 0,2 1-11,28-2 0,0 1 3,-30 0 0,0 0 11,18-1 0,2 0 254,-9-2 0,-2-1-249,-8 0 1,-2-1-6,1 1 0,-2 0 2272,18-8-2283,-8 6 39,12-1-45,7 1-5,-18 1 1176,-7 0-1283,-23 2-935,-3 0-39,-5 2-8728,2 0 9543,-4 2 1,0 0 0,-2 0 0</inkml:trace>
  <inkml:trace contextRef="#ctx0" brushRef="#br0" timeOffset="540734">23768 5148 21136,'-1'-38'647,"0"1"1,-1-22-632,0 57 40,1 10 6,1 12-28,0 2 22,2 18 16,4 10-49,-1-7-6,3 16 72,-4-19 40,-1-5-39,-2-7 761,-1-17-381,0-9-335,-1-4 66,-1-10-66,-1-11-79,0-1 95,0-18 45,1-10-146,0 10 175,0-18-85,-1 37-90,0-1-11,0 16-44,0 8-23,-4 21 39,4-5 0,-4 26-16,4-19 16,1 20-17,1 1 6,1-2 17,-1 0 22,0-19 51,0-13 134,-1-4-45,0-11-67,-1-8-17,1-12-33,0-10-12,2-7-27,2 10 16,2-8-22,0 21-34,0-2-129,-3 15-223,-1 8-12,0 3-2235,0 13 2616,5 11 0,-4-10 0,4 2 0</inkml:trace>
  <inkml:trace contextRef="#ctx0" brushRef="#br0" timeOffset="541460">22775 5983 22229,'10'-47'207,"17"5"-263,1 31 0,6 5-650,4-3 1,0 1 450,4 1 1,-1 0-306,0 0 0,-2 2-1303,-4 1 1,-2 2-7969,14 1 9635,-21 2 0,-15 2 0,-10-2 0</inkml:trace>
  <inkml:trace contextRef="#ctx0" brushRef="#br0" timeOffset="542185">22910 5970 20559,'11'39'-263,"-1"4"-224,-2 3-134,-5 8-80,-10 1 146,-9-3 371,-7-8 256,-3-12 236,5-10 444,6-10 127,7-7-504,5-4 650,3-5-415,0 0-111,3-5-208,2 0-173,6-1-96,4-1-111,10 0-96,7-2-89,11 0-102,8-2-140,6-2 130,-27 8 0,1-1-422,-1-3 1,-1 1 157,17-9-319,-15 1 0,-1-1 454,5-10 562,-11 9 1,-2-1 406,1-12 840,-8-3-790,-9 14 532,-1-6-11,-4 13-62,-1-1-189,0 5 297,-2 5-853,1 4-150,-3 5-24,-2 9-4,-2 10-12,-3 14-12,1 0-5,4-3 1,2 2-7,0 15-11,4-14 1,3-1 0,10 13 21,9-10 24,6-12 44,2-10 50,2-9 68,1-12 78,-2-10 84,-4-11 11,-6-9-84,-10-6 74,-11-13-248,-6 18 79,-11-10-56,-5 22-50,-8-4-29,0 6-27,0 6-152,11 8 18,7 5-343,10 6-2251,2 17-1103,3-4 3797,3 15 0,-1-18 0,-1-1 0</inkml:trace>
  <inkml:trace contextRef="#ctx0" brushRef="#br0" timeOffset="542650">23927 5906 23489,'8'-40'562,"1"0"0,-1 3 0,-4 10-293,-7 20-140,-3 4-40,-3 4-16,-12 19-45,3-4-11,-15 30-17,9-1-201,9-14 1,1 2 160,2 3 1,2 0-11,1 2 0,2-1-49,3-1 1,3 0-107,4-3 1,3-1-546,18 22-555,17-10-673,14-12-534,-23-21 1,2-2 2511,25 1 0,-20-7 0,-17-3 0</inkml:trace>
  <inkml:trace contextRef="#ctx0" brushRef="#br0" timeOffset="543036">24449 6010 15479,'0'-5'7176,"0"2"-6140,0 3-807,-66-38-16,37 46-185,-8-23 0,2 5 45,15 49-23,10-2-44,1 16-40,5 4 6,8-23 0,2-2 17,4 11-17,14 4 22,-4-27 34,4-2 34,-4-9 39,-3-9 56,-3-7 27,-2-7 7,-5-6 33,-4-4 5,-6-1 7,-4 2 44,-12 0-213,3 10 17,-10 0-39,6 11-39,-3 2-45,2 5-460,4 14 123,8-5-245,7 7-3076,17-8 3697,3-2 0,-1-3 0,-5-4 0</inkml:trace>
  <inkml:trace contextRef="#ctx0" brushRef="#br0" timeOffset="543269">24659 5849 26362,'-16'-38'280,"0"0"0,-1 1 0,9 14-207,25 33-62,-1 2-27,33 25 21,-14-8-419,-3 0 0,2 4 394,-7-3 1,-2 4-306,-4 6 0,-1 6 0,-5-2-483,0-3 1,-8 1 807,-12 7 0,-6 4 0,-2-12 0,-8-5 0,0-9 0,0-1 0</inkml:trace>
  <inkml:trace contextRef="#ctx0" brushRef="#br0" timeOffset="546938">28081 4851 15709,'-42'-6'1635,"-1"1"1,4-1-1,12 3-862,25 3-67,12 0-274,12 2-292,3 0-14,6 2 0,4-1-70,-3 0 0,0 0-255,5 0 0,4 0 272,17-1 0,3-2-491,-14-1 1,1-1 439,-1 0 0,3-1 1,-1 0-695,-4-1 0,0 0 1,-3-1 671,10-1 0,1 0 28,-4 0 0,3 0 0,-4 0-214,-3 1 1,-2-1 297,14-1 0,-3-1 516,-3-1-354,-26 5 509,-16 1-862,-7 3 1732,-5 0-4650,-1 6 2344,-3-1 0,2 1 0,2-3 0</inkml:trace>
  <inkml:trace contextRef="#ctx0" brushRef="#br0" timeOffset="550972">23298 6870 8690,'0'-3'9830,"0"0"-6676,0 3-2157,0-60-252,0 41-213,0-43-313,0 57-298,0 3 51,0 9 62,0 0 16,3 16-22,0 7-5,2 23-12,0-5 0,0 4-11,-3-22 17,0-5 84,0-13 302,-1-2 499,0-10-672,-1-9-174,0-3 44,-3-14-4,0-4-12,-1-12 89,0-13-3419,3 9 3313,0 6 56,1 15-67,-1 15-95,0 1-34,0 7 68,1 10 21,0 2 3365,3 17-3398,0 5 23,1 20 11,-2-11 5,-1 0 29,-1-22 27,0-10 191,0-6-51,-3-6-95,-4-11-83,-1-5-7,-3-10-27,5 8-1,1-5-402,2 5-23,2 5-1608,-1 4 1331,2 11 1,-1 1 0</inkml:trace>
  <inkml:trace contextRef="#ctx0" brushRef="#br0" timeOffset="551534">22299 7124 12881,'-53'0'1950,"0"0"1,5 1 0,5 0-735,-1 0-253,11 1-212,12 0-275,10-1-156,8 0-18,6-1 12,5 0-57,11 0-145,2 0 79,20 0-82,-9-2 0,2 0-67,6-1 0,2 1-312,14-2 0,4-1 285,-9 2 0,2-1 0,3 0-656,-6 0 0,2 0 1,1 0-1,0 0 645,6-1 0,1 0 1,0 0-1,-2 1-548,-4-1 1,-2 1 0,0-1 0,1 0 544,5 0 1,1-1-1,0 0 1,1 0-7,-8 1 1,1-1-1,0 0 1,0 1-1,0-1 4,1 1 0,-1-1 0,1 0 0,-1 1 0,2-1-2,3 0 1,3-1 0,-1 1 0,-2-1-1,-3 1-287,-2 0 1,-3 0-1,-2 1 1,-3 0 289,2-1 0,-4 1 0,0 0 70,3-1 0,0-1 1,-5 2-69,-5 0 1,-2 0 3,2 0 0,-3 0 1434,-2 0-1731,-26 3 857,-7 2-10397,-9-1 8716,-1 1 1,1-1 0,8 1-1</inkml:trace>
  <inkml:trace contextRef="#ctx0" brushRef="#br0" timeOffset="552551">22061 7273 13838,'-1'-6'6285,"0"2"-3541,1 4-2402,-3-59-342,3 44-28,-3-41 78,3 68-22,0 10-11,0 12-6,0 8 6,0 2-11,0 0 67,0 1-51,0-21 370,0-1 207,0-20-190,0-5-241,0-6-62,0-9 1,0-8 5,-3-7-28,0-4 12,-2 2 4,0 5-27,3 10-62,-1 9-100,2 7 22,1 4 50,0 8 11,0 9 29,0 11-23,0 7 16,0 0-21,0-2-6,0-7 44,0-9 79,0-8 286,0-6-286,0-20 22,0-2-22,0-18 6,0 1-23,0 2-17,0 5-10,-1 7-35,0 8-89,-1 7-101,1 4-251,-1 10-1155,0 9 1563,0 17 0,1-14 0,1 2 0</inkml:trace>
  <inkml:trace contextRef="#ctx0" brushRef="#br0" timeOffset="565196">21547 7739 11906,'-3'1'7685,"0"0"-5266,3-1-2105,-4 0-123,3 0 105,-2 0-156,11-3-56,8-2-44,17-6-40,11-2-56,10-2-574,4 0-261,-3 2-1337,-8 3-2724,-16 5 4952,-14 4 0,-11 2 0,-6 0 0</inkml:trace>
  <inkml:trace contextRef="#ctx0" brushRef="#br0" timeOffset="565555">21704 7712 21847,'-12'20'-688,"4"18"-7,8-6-122,-1 16 145,-7-13 268,-15 3 404,4-14 101,-13 4 202,13-16 722,0 0-617,9-7 287,6-4-203,4-2-128,3-3-111,3-1-118,4-2-74,4 1-27,7-1-17,7-1-40,9-1-111,10-3-2078,-11 3 1,0-1 1298,15-5-1853,-11 3 1,-2 0 2765,3-2 0,-7 2 0,-15 5 0</inkml:trace>
  <inkml:trace contextRef="#ctx0" brushRef="#br0" timeOffset="566167">22162 7699 10892,'4'-9'7460,"-1"2"-5661,-3 7 1136,0 0-2818,-4-34-61,-3 30-11,-6-20-6,-2 44 1,-5 13-40,5-1 0,2-1-6,8-3 0,7-7-3363,12 3 3391,-1-10 34,15-5 17,-5-10 17,10-7 27,1-7 34,-1-9 348,-1-16-208,-16 9 3375,-4-9-3458,-19 16-74,-6 2-5,-9 3-106,6 8-6,-4 2-34,13 7-39,-5 3-79,3 6-1204,-1 11-10,4-4 1349,9 17 0,-1-23 0,4 7 0</inkml:trace>
  <inkml:trace contextRef="#ctx0" brushRef="#br0" timeOffset="566439">22618 7535 25040,'-11'-35'376,"-4"13"-298,-7 47-83,-1 7-18,-3 3 35,8 6-131,15 0 24,4-7-454,21 8-1551,28-16 571,-6-6 1529,1-8 0,-3-3 0,-14-4 0,15 1 0</inkml:trace>
  <inkml:trace contextRef="#ctx0" brushRef="#br0" timeOffset="567381">22917 7655 12746,'0'-4'7931,"0"1"-4464,0 3-3136,-1-50-326,0 39 1,-1-33 27,0 58-21,1 1 4,-3 18-10,3-15 16,-4 25 6,2-18 0,-2 5 34,3-14 22,1-9 734,1-4-700,4-15-23,1-3-11,5-16-6,2-2-38,-2 6 55,7-13-73,-8 23-5,7-12-39,-8 21-18,3 0-49,2 12 50,-4 1-135,10 9-252,-5 2-1254,9 13 756,-7-7-208,3 5-3119,-1-4 739,-1-7 387,8 2 1988,-6-11 1697,-1-10 1249,-1-5-403,-4-3 2817,4-15-2374,-5 6-422,5-10-279,-6 8-161,-2 4-214,-4 6-404,-3 7-318,-1 3-35,-1 10-4,0 1-29,0 8-6,5 0 1,5 1-12,5 1-3374,4-3 3402,-2-3 28,-3-5 51,-4-4 45,-3-8-1,-3-5 1,-1-6 33,-1-6 3387,-2-2-3432,0 1-22,0 3-33,-1 5-152,0 5-342,2 4-1466,8 3-276,2 2 2185,22 1 0,-20-1 0,9 1 0</inkml:trace>
  <inkml:trace contextRef="#ctx0" brushRef="#br0" timeOffset="567988">23612 7772 14874,'3'3'5881,"0"0"-2962,-3-3-2471,64-56-90,-44 25-595,16-9 0,-3-2 450,-25-4 122,-2-1-38,-3 5 167,-1 7-195,-4 10-163,0 10 174,-2 3 181,2 9-450,-2-1 83,0 7-83,-3 7 0,-4 8 12,-2 11-1,0 6-16,3 5-29,5 1-16,9-2 0,7-3-6,11-6 12,11-9 10,7-8-16,7-10 39,3-11 0,-1-9 11,-3-12 12,-8-9-18,-9-6 12,-7-5 11,-9-1 67,-8 4 40,-11 5-12,-6 4 45,-7 7 17,0 6-45,3 8-62,6 8-84,4 4-22,4 8 12,2 9 16,0 14 16,3 14-27,3 11-50,6 8-341,-5-28 0,1-1-23,9 30-790,-2-9-1972,-1-8 3187,0-11 0,-8-17 0,1-6 0</inkml:trace>
  <inkml:trace contextRef="#ctx0" brushRef="#br0" timeOffset="568183">24366 7292 20834,'0'-5'4385,"-1"1"-3074,1 4-1266,12-17-28,16 59-23,-3-32-141,-7 20 0,-4 7-312,-1 17-914,-10-23 1,-3 2 1372,-8 12 0,-2-1 0,0 6 0,-13-5 0</inkml:trace>
  <inkml:trace contextRef="#ctx0" brushRef="#br0" timeOffset="589337">24679 6903 16426,'-44'10'485,"0"0"1,4-1-1,9 0-306,20-1 668,5-2-639,5-5 521,1 0-197,4 4-134,3 1-274,3 3 539,10 0-389,10-4-83,7-5 0,8-2-96,8-4 0,3-3-943,-16 4 1,1-1-1,5-2 870,11-3 1,6-2-1,2-1 1,-2 1-16,-11 2 0,-3 1 0,2 0 0,3-1-4,4-1 0,5-1 1,1 0-1,0 0 1,-4 1-506,-8 2 1,-1 0-1,-2 0 1,0 0 0,0 1 502,8-2 0,-1 0 1,-1 1-1,-2 0 1,10-2 0,-2 1 0,-3 0-184,-10 2 0,-3 1 1,-2 0 85,6 0 1,-5 1-61,8-1-573,-24 4-2121,-22 3 2850,-7 1 0,-4 0 0</inkml:trace>
  <inkml:trace contextRef="#ctx0" brushRef="#br0" timeOffset="590613">25304 6891 21724,'-8'49'112,"3"-1"-73,9-6 6,-1-11 219,-1 2 72,-2-19 235,0 2 275,0-11-196,0-8-365,0-6-44,2-11-51,1-12-27,2-6 33,1 0 12,-3 6 10,-1 10-61,-1 11-96,-1 5-61,0 5-11,0 9 11,0 4-17,0 11-44,0 4-314,0 6-1765,0 5 2140,0 5 0,0-19 0,1-3 0</inkml:trace>
  <inkml:trace contextRef="#ctx0" brushRef="#br0" timeOffset="591321">25112 7666 18744,'-1'-4'4202,"0"1"-3642,1 3-527,-6 4-33,4 16-39,-4 11-11,6 5-241,1 15-365,2-7-1405,0 18-645,-2-15 662,-2-8-3870,-3-18 1875,-1-13 4039,-2-3 0,2-12 1781,-2-18-571,4 2 1518,-4-27 33,2 3-1479,2 16 1,0-3-235,-1 0 0,1 0-278,-1 1 0,0 0 439,-5-26-379,3 6-321,2 11-268,3 9-168,5 10-56,6 7-23,10 6 0,10 3-22,10 3-11,8 9 0,4 6-11,-4 10-6,-15 13 78,-17-10-3352,-25 13 3380,-17-13-1148,-1-6 0,-2 0 1093,-13 4-86,6-7 1,3-2 17,8-5-403,-13 2-1540,29-9-2395,2-3 4411,10-2 0,-3 3 0,2-1 0</inkml:trace>
  <inkml:trace contextRef="#ctx0" brushRef="#br0" timeOffset="591854">25395 7473 16084,'0'-4'6811,"0"0"-6357,0 4-443,9-5 12,8 8-7,4-4-16,23 24-22,-22-4 28,9 13 61,-28-1-39,-7-11 50,-10 6 23,-2-14 257,-4-2-190,8-4 342,1-9-3566,9-3 3151,0-4 56,3-3-4,10-6-114,9-5-22,6-1-16,5 5 10,-9 8 7,-3 2 10,-8 4 3376,-1 0-3370,-6 1 5,-1 1 1,2-3 5,-1 0 95,2-2 1,-1 3-90,-1 1-1,-3 4-49,-1 1-23,0 4 56,2 4 5,-2 3-44,5 14-17,-2-2-17,2 4-492,3 7 60,-4-17-3141,9 14-4957,-5-21 7727,2 1 0,-4-9 0,-3-2 0</inkml:trace>
  <inkml:trace contextRef="#ctx0" brushRef="#br0" timeOffset="592015">25736 7461 13373,'0'-3'6968,"0"1"-4912,0 2-2522,-11-34-200,9 29-2331,-6-20 2149,15 43 0,-3-7 0,2 0 0</inkml:trace>
  <inkml:trace contextRef="#ctx0" brushRef="#br0" timeOffset="592587">25898 7452 23097,'1'32'134,"3"5"-72,-1-7 22,1 0 17,-3-12 22,0-7 308,0-5 331,0-4-230,1-6-308,2-6-5,2-9-12,3-6-33,1 0-51,2 3-62,-2 6-44,1 6-11,-1 4-12,2 4 6,2 5 0,4 5 11,3 7 1,1 4-18,0 1 12,0-4 5,-1-4 0,-7-6 28,4-5 12,-4-10 61,6-7-6,-2-12-16,-3-8-40,-3 3 51,-3-15 117,-3 1-33,-2 1-28,-3 5 0,-1 21-85,-1 11-88,-1 4-1,1 5-6,-1 8 23,2 6-33,3 12-57,6 9-5,2-4-672,17 23-583,-5-18-1422,9 15-2483,-9-18 4407,-7-10 0,-8-11 0,-4-7 0</inkml:trace>
  <inkml:trace contextRef="#ctx0" brushRef="#br0" timeOffset="592737">26226 7443 22043,'50'-31'-1187,"0"0"1,-15 4 0,-5 7 0,-5 16 0</inkml:trace>
  <inkml:trace contextRef="#ctx0" brushRef="#br0" timeOffset="593054">24849 8086 22349,'51'-23'68,"0"0"0,0-1 1,1 1-1,-1-1 1,1 1-1,0-1 1,0 0-1,0 1 1,0 1-908,6-3 1,0 2-1,0 0 1,1-1 864,-11 5 1,1-1 0,0 1 0,0-1 0,-1 1 4,12-5 0,0 1 0,-1 1 0,-1-1-9,-4 2 0,0 1 1,-2 0-1,-1 0 147,8-3 0,-1 1 1,-3 1-169,-10 4 1,-2 0 0,-3 2 245,6-3 0,-5 2-2012,8-3 1851,-27 10 0,-15 6 0,-7 3 1</inkml:trace>
  <inkml:trace contextRef="#ctx0" brushRef="#br0" timeOffset="594087">21515 8339 16202,'52'-31'192,"0"1"1,0-1 0,0 0 0,3 1 0,0-1 0,0 2 0,1 2-1122,-1 4 0,1 2 0,0 0 0,1 0 952,-7 1 1,1 1 0,1-1-1,0 0 1,-3 1-12,4-2 1,-2 1 0,1 0-1,4-2 0,-2 1 0,5-2 0,2-1 1,-1 1-1,-2 0 0,-6 3-15,-4 1 0,-5 3 1,0-1-1,6-1-17,2-1 1,6-3 0,4 0 0,2-2 0,-1 2 0,-4 1 0,-5 2-345,5-1 1,-6 2 0,-1 1 0,3-1 260,-4 1 1,2-1 0,0 0 0,-1 1 0,-3 1-1509,16-4 0,-3 1 0,-8 3 1751,-6 2 0,-6 1 1,-2 1-1,-5 2 1,-5 1-1</inkml:trace>
  <inkml:trace contextRef="#ctx0" brushRef="#br0" timeOffset="595147">11712 16470 13099,'0'-9'4568,"-5"-29"0,-3-5-3549,-2 16-835,2-15 1,-2 4 101,-3 28 56,-4 6-174,-5 11-68,-14 14-64,13 1 1,1 3-482,2-2 1,-1 3 451,-2 9 1,-2 5-1,3 0-519,-3 6 0,1 3 499,2-4 0,-1 4 0,3-1-12,1 10 0,5-2 22,4-5 0,6-2-204,7-9 1,6-3 184,19 17 22,17-26-11,8-21 5,7-23 68,-28 0 0,0-4-20,1-5 0,-2-3 33,-1-3 1,-4 0 81,-4 1 0,-3 1 1306,2-19-1115,-26 17 229,-22 14-488,-25 15-69,18 6 0,-1 3-142,-3 4 1,-1 1 107,-2 4 0,2 2-196,1 1 0,3 2-3286,5 1 1,3 0 3495,-11 16 0,20-14 0,11-12 0</inkml:trace>
  <inkml:trace contextRef="#ctx0" brushRef="#br0" timeOffset="597405">26225 6743 9968,'-7'0'5803,"2"0"-4818,5 0 102,0 0-835,2-6 527,30-1-348,8-5-249,-3 5 0,4-1-486,2 0 1,2 0 448,7-2 1,4 0-38,-5 0 0,3-1 1,-3 1-673,5-1 1,0 0 606,-3-1 0,3 0 0,-4 1 27,-1 0 0,-3 0 11,10-1 1,-1-1-250,-8 2 0,-2 1 240,-10 2 1,-3 0 45,14-3 61,-22 5 854,-13 3-735,-10 3 1146,-3 0-1304,-6 2 600,0 1-650,-2 1-23,5-2 700,2-1-756,-1-4 6,0 1-17,-1-3 11,1 3-22,0 1 106,2 0-117,-2 1 22,1-1 0,-4 0-73,2 0-352,0-1-3082,2 2-4234,5 9 7741,-2-2 0,2 3 0,-3-4 0</inkml:trace>
  <inkml:trace contextRef="#ctx0" brushRef="#br0" timeOffset="597731">27499 6575 18593,'1'-3'4498,"1"0"-2986,-2 3-1450,13-38-62,-9 33 28,10-20-6,-13 50-44,2 14-84,3 11-684,2 12-1761,-1-28 0,1-1 2551,6 28 0,-2-24 0,-5-17 0</inkml:trace>
  <inkml:trace contextRef="#ctx0" brushRef="#br0" timeOffset="598399">27208 7356 14045,'-3'0'6487,"1"0"-5149,2 0-1310,48-30-62,-11 15-39,2-4 1,3 1-399,16 5-481,0 4-941,-9 3-1826,-12 3-2146,-17 3 2785,-21 6 3080,-11 0 0,0 0 0,2-2 0</inkml:trace>
  <inkml:trace contextRef="#ctx0" brushRef="#br0" timeOffset="598695">27390 7303 19910,'5'36'129,"0"3"-292,4 0-576,-7 18-137,-4-17 36,-14 21 328,-6-21 349,1-11 1,-3-2 403,-10 7 106,-4-4 0,21-24 499,7-4-151,4-3 116,1-4-313,6-4-168,7-5-184,8-1-118,12-3-73,9 0-263,9-1-812,-11 9 0,0 0-1193,14-4 2313,-10 5 0,-3 2 0,-15 2 0,9-1 0</inkml:trace>
  <inkml:trace contextRef="#ctx0" brushRef="#br0" timeOffset="599067">27843 7363 23791,'-2'-61'252,"-3"27"-224,-5 59-28,0 5 0,2 3 0,0 17-3397,5-7 3391,-1 9 1,11-9 5,7-15 28,20 6-17,3-16 28,2-7 123,-7-18 1,-1-8 257,13-19-334,-18 15 1,-2-2 238,3-30-16,-23 15-77,-13 5 1,-5 0-93,-14-10-104,3 16 0,-2 4-19,-15 3-392,8 8-1726,16 9-3259,13 4 5360,14 7 0,-3-5 0,1 1 0</inkml:trace>
  <inkml:trace contextRef="#ctx0" brushRef="#br0" timeOffset="600450">28325 7274 23020,'-2'-62'-53,"-3"24"18,2 62 0,0 16 6,0-9 0,1 2 6,-1 17 1,1 1-396,3-10 0,2-2 224,0-2 0,3 0-223,1-4 0,3-2-1000,14 20-543,7-17-1305,4-15-891,4-14 1467,1-15 2454,0-12 1285,-5-11 1785,1-19-1547,-14 15 1591,1-16-157,-15 19-649,-1-5-679,-4 3 25,-5 7-1142,-1 9 502,-6 3-544,4 11-185,0 0-66,3 7 16,1 8 0,1 10 5,1 12-5,0 8-11,0 4 11,0 1 17,-1-6-17,0-8 39,0-11 146,0-9 67,0-9-95,1-10-62,3-7 11,4-12 6,4-7-5,4-5-23,4 0-6,2 6-5,-2 7-62,-2 10-33,-4 8 5,-1 7-39,-1 9-6,0 7-50,-1 8-117,0 6 61,-4-5-835,5 13 208,-1-14 38,5 5 136,1-15 290,2-10 258,1-11 157,1-8 107,-2-7 156,-3-4 147,-2 0-2,-4 2-27,-2 5-123,-3 8-264,-3 5-229,-1 5 140,0 18 0,1 1 33,2 13 0,5-7-22,4-2 28,5-7-11,3-5 22,3-6 34,1-9 0,-1-5 61,-3-9 314,-7-15-229,-7 7-62,-6-8-51,-4 16-78,-3 4-151,3 8-1759,0 4 773,7 15-3422,3 5 4531,9 16 0,-7-14 0,1 0 0</inkml:trace>
  <inkml:trace contextRef="#ctx0" brushRef="#br0" timeOffset="600970">29346 7620 14101,'0'6'7786,"0"-1"-5081,0-5-2621,39-68-1129,-18 30 1126,6-10 1,0-3 86,-4-6-90,-12 26 0,-1 0 526,5-29-369,-7 6-39,-6 12 153,-8 12-248,-1 8-68,0 11-55,0 7 636,3 8-620,-2 4 23,-5 24-11,1 3-9,4 9 0,0 1-14,1 7 20,4-16 0,1 0 25,6 6-17,7-2-33,9 6 5,9-10 6,7-11 16,7-13-33,5-17 12,4-12-268,-26 2 0,0-3 289,-1-3 1,-2-4 13,1-13 1,-3-1-12,-7 10 1,-1 0 8,0-18 0,-3-1 11,-7 15 0,-2 1 30,0-7 1,-3 1 30,-3 5 1,-4 2 129,-9-14 61,-4 16-241,7 16-28,4 10 12,6 17 550,2 18-598,2 2 0,0 4-833,1 3 1,2 0 778,-1 2 1,1 2-373,1 6 1,0 0-1063,-1-7 1,1 2 1035,0 17 1,1-2 0,-3-25 0,0-3 0,2 27 0</inkml:trace>
  <inkml:trace contextRef="#ctx0" brushRef="#br0" timeOffset="601330">30236 7040 24945,'27'19'73,"0"13"-86,-12 3 0,-1 11 0,-1-1-2860,2 12 1,-2-1 2813,-1 3 1,-2-1-91,-4-12 1,-5-2-526,-7 1 1,-5 1 673,-9 5 0,-2-3 0,9-11 0,0-4 0,-6-4 0,0 0 0</inkml:trace>
  <inkml:trace contextRef="#ctx0" brushRef="#br0" timeOffset="601771">27332 8089 13671,'-60'16'782,"0"0"1,1 0 0,-3 1 0,5-2-674,3 0 0,10-2 930,26-8-451,38-15 1,18-7-125,5-1 1,6-2 0,6-3-1050,-7 4 1,5-3 0,2 0-1,1-1 1,0 1 657,-6 2 1,0 1 0,0-1 0,1 0-1,1 0 1,1 0-160,-4 2 1,2-1-1,-1 0 1,2 1-1,0-1 1,0 1-1,1 0 103,3-1 1,0 0 0,2 0-1,0 0 1,-1 1 0,0 0-1,-1 0-274,4-1 1,0 1-1,-1 0 1,-1 1 0,1-1-1,-1 1 260,-1 0 1,0 0 0,-1 1 0,0 0 0,0 0 0,0 0-189,-2 1 0,-1 1 0,1 0 0,-1 0 0,-1 1 0,-2 0 178,2 0 0,-2 0 0,0 1 1,-1 0-1,0 0 4,12-3 0,-1 0 0,1 1 1,3-1 13,-3 1 0,4 0 0,0 0 0,-2 1 0,-7 2-107,3 0 1,-7 1 0,3 1-82,-5 0 0,3-1 0,-3 1 0,-7 4 177,-6 2 0,-9 3 0,-3 1 0,-27 6 0</inkml:trace>
  <inkml:trace contextRef="#ctx0" brushRef="#br0" timeOffset="604397">23047 6413 10786,'-39'17'651,"-1"-1"0,1 0 0,-15 6 0,5-1 128,-6 6-231,18-7 355,17-9 474,19-7-212,21-11-330,20-9-561,-9 1 1,2-2-2236,9-4 1,3-2 2049,8-4 1,3-1-62,-14 7 0,1 0 0,1-1-178,3-2 0,1 0 0,1 0 161,3-2 0,0 0 1,1 0 4,3-1 1,0 1 0,-2 0-10,-11 4 1,-1 2-1,3-1 5,0 0 1,5 0 0,-1-1 0,-4 3-2,-4 1 0,-3 2 0,2 0-232,13-6 0,2-1 0,-5 3 224,-2 1 0,-6 3-48,14-5-414,-30 11-2823,-26 13-5214,-6 2 8201,-7 6 1,8-7-1,1 0 1</inkml:trace>
  <inkml:trace contextRef="#ctx0" brushRef="#br0" timeOffset="606696">26245 5033 13653,'0'-3'5736,"0"0"-4129,0 3-1752,-7-23 100,5 19 112,-5-11 28,5 34-28,1 10-39,0 8 6,1 2 0,3-3-6,0-7 33,1-9 202,-1-7 455,-2-7-1,0-6-426,-1-8-134,-2-10 5,0-10 6,-2-13 23,-2-6 33,0-4 22,-1 4-61,3 9-3448,0 8 3268,3 15-66,-1 5-29,2 12 45,0 9 28,0 12 6,3 15 11,0 9 11,5 1 3398,-2-4-3381,1-6-28,-3-17 95,-3-6 191,-1-13-45,0-4-180,0-10-16,2-19 11,1-4-39,0-2 22,2 4 18,-3 15-68,0 3-108,-2 8-345,-2 24-360,0-1 824,-1 35 0,3-32 0,0 11 0</inkml:trace>
  <inkml:trace contextRef="#ctx0" brushRef="#br0" timeOffset="625876">12285 16547 21164,'-34'-51'334,"1"-1"1,3 4-1,16 5-210,41 3-85,0 8 45,15-8-28,-4 10-42,-5 9 0,1 2-272,-4 5 0,1 2 266,5 2 1,0 2-20,8 4 146,2 15-168,-21 22 27,-7 13 0,-17-13 1,-5 2 99,-9 17-86,-3-18 0,-3 0 43,-15 18 16,8-17 0,-1-1 23,-10 8 139,12-20 1,0-4 437,5-7-482,-4-1 140,13-14-236,9-2-33,3-5-5,8-1-29,3 2 6,25-3-22,-12 8-4,10 1 1,3 2-8,13 7-116,-12 1 0,-1 2 105,16 18 10,-18 0-11,-27 5 0,-7 2-27,-9 1-253,-10 4 0,-5-2-1470,-13-4 1767,-4-2 0,-1-3 0,11-7 0,-18 9 0</inkml:trace>
  <inkml:trace contextRef="#ctx0" brushRef="#br0" timeOffset="630512">26408 5639 24615,'-21'-41'-23,"7"16"29,21 53 16,2 10-33,-2 7-28,-3 2 11,-6-2-6,-8 0 51,-1-16 17,-3-8-18,7-16 1,3-12 6,1-8 55,2-26-44,-1-4 5,1-17-22,0 17 16,0-12 18,1 12-29,4-19-16,-1 24-6,8-4-12,0 25-4,8 1-3438,12 8 3426,-8 8-1240,30 20 1245,-33-6 6,17 15-5,-23-7 0,-5 2-12,-10 8 2836,-6-11-2886,-23 8-1853,6-15 1646,-5 2-779,8-7-1002,10-5-3742,2-3 5814,5-4 0,4 2 0,0 0 0</inkml:trace>
  <inkml:trace contextRef="#ctx0" brushRef="#br0" timeOffset="631034">26697 5416 13077,'0'-8'6609,"0"2"-5075,0 6 517,0 0-1990,57-16-10,-33 13-15,15-4 0,0 5 20,-9 22-16,-5 6 4,-7 12-4,-21-1-18,-4-6-5,-13 5 78,0-12-11,4-6 286,-1-6-158,13-15-122,0-2 95,4-8 11,9-8-118,10-4-55,1 3-1,12-3-11,-14 14 0,19-9-5,-12 7 0,4-3 38,-4 0-16,-14 8 84,9-7-50,-12 9 219,6-6-63,-6 8-56,2-3-83,-4 5-57,-3 0-16,-2 2 27,3 5-16,-3 0 6,5 15-35,-3 0-128,1 18-403,-3-5-2554,1 13-3799,-2-18 6896,0-2 0,0-17 0,1-5 0</inkml:trace>
  <inkml:trace contextRef="#ctx0" brushRef="#br0" timeOffset="631217">27274 5326 23259,'-16'-45'-571,"5"16"-897,18 50-3511,5 10 4979,2-4 0,-4-7 0,-4-10 0</inkml:trace>
  <inkml:trace contextRef="#ctx0" brushRef="#br0" timeOffset="631791">27407 5439 24587,'28'-17'28,"-7"3"-23,-16 46 18,-3-4-4258,-5 14 4246,1-14 893,-3 4-887,3-23 218,0 0 12,3-11-102,6-8 41,7-9 3318,1-1-3303,10-10 85,6-3-135,3 1-95,-1 4 79,-4 9-113,-14 12-16,5 0-12,-7 13 17,-1 6-16,1 8 5,1 6 11,4-1 0,2 0 6,5-6 0,12-6-17,-10-7 11,14-10 28,-15-9 17,4-12-6,-7-12 12,-7-9-34,-6 4 31,-6 10 0,-1 0 114,-1-7 46,-1-8-12,-4 26-106,-1 12-73,-1 7-23,-1 10 1,1 1 5,-1 25-28,3-1-67,6 16-123,10-4-415,11-1-1030,11-1-2252,9-4 3904,8-7 0,-22-15 0,-4-6 0</inkml:trace>
  <inkml:trace contextRef="#ctx0" brushRef="#br0" timeOffset="631940">27890 5460 24000,'45'-22'-461,"1"0"1,0 0 0,-2 2 0,-1 1-1,-4 6 461,-4 8 0,-3 4 0,9-1 0,-20 2 0</inkml:trace>
  <inkml:trace contextRef="#ctx0" brushRef="#br0" timeOffset="633586">28353 4918 7677,'-8'0'6615,"2"0"-5658,6 0 847,0 0-589,4 2-195,30-1-616,8 4-189,2-3 1,5 1-85,8 1 1,3 0-673,-16-2 1,2 0 0,1 0 560,8 0 1,2 0 0,1-1-1,2 0 1,0-2-1,2 0-677,-9-1 0,1 0 0,0 0 1,2-1 656,6-1 0,0 0 0,2 0 0,1-1 1,-10 0 0,2 0 0,0 0 0,1-1 0,0 1-6,4-1 1,0-1 0,1 1-1,0-1 1,0 1-331,-8 0 1,0 0-1,1 1 1,0-1-1,-1 0 1,1 0 327,0 0 0,0 0 1,0 0-1,0 0 1,-1 1-1,1-1-216,-2 0 0,-1 1 0,1 0 0,-1-1 0,0 1 0,-1 0 219,6-1 1,0 0 0,-1 0-1,0 0 1,-2 1-21,8-2 0,-2 1 1,-1-1-1,-2 1-24,-8 0 1,-1 0-1,-1 1 1,-2-1-99,7-1 1,-3 1-1,-2-1 124,9-1 0,-3 0-1690,-12 2 1,-4 0 1711,13-3 0,-25 4 0,-15 3 0</inkml:trace>
  <inkml:trace contextRef="#ctx0" brushRef="#br0" timeOffset="636415">30274 5145 18134,'0'-8'2868,"2"-27"0,1-4-2207,-1 18-502,0-17 1,1 6-99,-3 28-33,1 11 17,0 4 95,3 36-33,0 2-337,-1-11 1,-1 3 248,0-4 1,-1 0-12,-3 0 1,-1-1-48,0 19-1557,-3-18 0,-1-3 1596,0 3 0,-2 3 0,7-26 0</inkml:trace>
  <inkml:trace contextRef="#ctx0" brushRef="#br0" timeOffset="637574">29537 5728 10786,'-3'0'7337,"1"-1"-5399,2 1-1663,44-46-214,1 26-682,-1-8 0,2 2 554,15 14-737,-16 7 0,-1 2-5399,6 2 6203,11 3 0,-39 0 0,-13 1 0</inkml:trace>
  <inkml:trace contextRef="#ctx0" brushRef="#br0" timeOffset="638329">29599 5740 20817,'34'16'-125,"0"-1"0,-3 1 0,-7 3-474,-10 18-673,-15 14 471,-13-7 510,-4-3 28,-11-9 347,3-12 218,-6 0 196,3-6 270,5-5 173,8-6-191,7-2-279,8-4-158,8-5-161,10-4-124,13-3-40,13-2-88,12 0-138,-24 9 0,2 0-510,2 1 1,1-1-18,2 1 1,0 0-605,-1 0 0,1 0-774,0 1 0,-1 0-296,-1-1 0,-2 1 2016,-1-1 1,-1 0 422,20-7 0,-13 0 0,-12-2 1562,-10-1 2807,-3-2-527,-5-2-589,-1 0-1511,-5 0-611,0 0-257,-3 3-168,-3 1-118,0 4-112,-1 2-184,-1 4-164,0 4-94,-5 5 0,-8 9 5,-8 11-34,-5 10 7,0 8-12,7 5 0,11 2 5,12-1-5,14-2-5,12-5 5,15-7-1699,-9-17 0,2-4 1699,13 2 6,12-5-254,-3-20 282,-13-5 41,12-16 70,-29-4-10,-12-6 5,-17 1-17,-12 0-39,-15 7-11,-10 7-28,-5 8 3214,-1 7-3337,-1 10 208,21 8-1362,7 9-2212,29 6 3444,17 5 0,-10-11 0,6-2 0</inkml:trace>
  <inkml:trace contextRef="#ctx0" brushRef="#br0" timeOffset="638570">31041 5550 18908,'0'-4'4038,"0"0"-2907,0 4-985,-73-2-68,40 23-59,-11-9 1,2 5-9,21 37-22,11 5-73,17-2-341,13-3-970,16-4-2349,11-8 3744,-18-23 0,0-4 0,3 2 0,-1-7 0</inkml:trace>
  <inkml:trace contextRef="#ctx0" brushRef="#br0" timeOffset="639145">31485 5681 20974,'-21'-35'2241,"4"8"-1945,17 21-83,0 2-78,0 0-68,0 2 1036,0 0-952,-5 0-117,0 1-17,-7-1-3387,-7 4 3370,4 0 0,-7 6-6,10-2 12,1 1 0,6-3 106,2-2-39,4-1 3504,4 0-3415,6-2-22,9-2-33,3-1-23,3-3-17,0-1 0,4 1 17,5-1-22,5 3-12,3 1-44,-2 2-18,-10 4 24,2 12-18,-16 5 0,4 14-5,-12 3-28,-5 5-339,-3-9 0,0 0-1269,-1 16-1854,3 14 3501,3-25 0,-2-16 0,1-7 0</inkml:trace>
  <inkml:trace contextRef="#ctx0" brushRef="#br0" timeOffset="639304">31423 5881 16630,'-3'-3'4543,"0"1"-4044,3 2-1771,90-65-1425,-58 54 0,2 1 1963,8-12 1,5-6 0,-7 9 0,11 13-1,-22 3 1</inkml:trace>
  <inkml:trace contextRef="#ctx0" brushRef="#br0" timeOffset="639520">31992 5349 18355,'30'-12'14,"1"0"0,12-11 1254,-14 41 1,2 15-1363,-2 1 0,4 9 1,-4 3-1,-8-3-2007,-12 16 1,-5 3 1965,10-14 0,6 4 1,-2-1-1,-12-8 0,-20 0 1,-7-10-1,-5-4 1</inkml:trace>
  <inkml:trace contextRef="#ctx0" brushRef="#br0" timeOffset="643928">31457 6555 23539,'8'-46'292,"-2"14"-242,-6 38 45,0 14 23,-5 17-73,-1 7-3353,-5 17 3364,2-17-421,-1 15 443,6-31 118,-2 18 17,5-33-51,-1 2 287,2-13 3135,0-1-3181,-1-13 431,1 3-733,-2-20-29,0-3-21,1-3-4,0 2 1,1-1 19,3-18-42,-2 16 1,1 0 7,1-6 68,0-1-79,-2 25 1,-1-2-34,0 15 33,0 4-22,0 25 0,1-8-6,0 32-61,4-2 62,-1-7 10,3 13-5,-2-19 0,-1-7 17,0-1-6,-3-19-16,-1 0-894,0-6 1,0 0 0</inkml:trace>
  <inkml:trace contextRef="#ctx0" brushRef="#br0" timeOffset="644640">31198 7004 14824,'-49'-3'1493,"1"0"1,-1-1 0,8 2-1085,14 1 375,-1-1-179,20 2-247,1-1-112,14-2-89,16-4-73,26-4-42,-9 3 0,4-1-876,13-1 1,5 0 844,-12 1 0,1 1 0,3 0-610,5-1 0,2 0 0,1 0 606,-13 2 0,1 1 0,0-1 0,-1 0 1,1 1 1,-1 0-1,1-1 1,-2 1-195,13-1 0,-1-1 1,0 1-142,0 0 0,0 0 0,-5 0-384,-1 1 0,-3 0 711,6 1 0,-8 1 0,-26 3 0,3 0 0</inkml:trace>
  <inkml:trace contextRef="#ctx0" brushRef="#br0" timeOffset="645447">31085 7162 10298,'-1'-7'8228,"0"1"-6659,1 6-494,0 0-286,-3-61-177,2 38-495,-1-10 1,0 1 335,5 17-357,2 10-46,5 4 23,2 13 33,1 12-27,0 15-35,-5 9 1,-3 7-6,-6-1 12,-5-5 50,-4-8 27,-3-10 40,0-10 135,4-8 89,3-7-168,4-10-135,1-8-5,1-12-10,1-12-1,1-9-12,2-9 12,2-2 0,-1 6 44,-1 9 7,-2 14-74,-2 11-72,0 10-6,0 6 16,0 10 12,0 10 0,0 14 0,0 8 0,1 3 0,0-2 12,1-6-7,-2-10 29,0-12 123,0-7 50,0-7-95,0-9-62,0-9-11,0-12 1,0-8-1,1-3 11,1 5-27,-1 9-29,1 12-16,-2 8-6,0 9-90,0 15-22,0-1-891,3 23-2671,5 0 3702,6 19 0,-5-26 0,-1-2 0</inkml:trace>
  <inkml:trace contextRef="#ctx0" brushRef="#br0" timeOffset="646753">30505 8320 19664,'-10'-26'414,"4"5"-375,42 6 0,15 4-28,-18 2 1,0 1-493,12-4 0,0 1 22,10 0-453,-20 5-415,-20 3-8504,-19 10 9482,-2-4 1,-4 4-1,7-5 1</inkml:trace>
  <inkml:trace contextRef="#ctx0" brushRef="#br0" timeOffset="646916">30662 8252 10808,'-6'0'7024,"2"-1"-4823,4 1-1837,-25 11-134,21 0-146,-14 14-196,33 2-823,9 6-449,-1-4 1384,-6 0 0,-1-1 0,-5-9 0,5 17 0</inkml:trace>
  <inkml:trace contextRef="#ctx0" brushRef="#br0" timeOffset="647796">30507 8691 10623,'-3'0'8458,"0"0"-5422,3 0-2885,15-35-100,8 17-46,-3-6 1,3 0-57,31 0-320,-24 12 0,1 0-7,1 0 0,1 1-345,-1 0 1,-1 0-1759,29-10 807,-18 6-4079,6-4-289,-19 3 6065,1 0 867,-8-7 914,-9 2 1038,2-8-14,-2-2-1550,-4 6 1534,-2-8 1890,-5 12-3711,0-8-223,-2 11-185,0 3-147,0 3-94,0 3 56,0 2-303,0 3-17,0 2 874,0 1-890,0-1-17,0 0-17,0-2 0,0 1 6,0-1-6,1 1-17,0 0 6,2 1-6,0 0-5,-1 1 22,0 1 89,-2-1-72,1-1-6,0 0-11,0 0-106,-1 1 83,-2 9-5,-2 5 17,-6 12-6,-2 7-27,-3 6 4,1 5 24,2 2-18,6 0-11,7-1 0,12-4 12,11-4 5,12-9 17,8-9-1,5-9-4,-1-13 10,-6-9 17,-8-11 6,-12-9 45,-10-20-18,-19-9-36,2 29 1,-3 1 47,-18-26-22,0 20-29,-2 9-16,-1 10-6,-1 9-3408,-4 9 3380,12 5-61,-7 10-214,13 9-621,-2 12 39,5-3-2413,7 11 3287,8-6 0,-2-11 0,4-5 0</inkml:trace>
  <inkml:trace contextRef="#ctx0" brushRef="#br0" timeOffset="648461">31491 8121 23831,'16'-54'179,"-6"19"-168,-15 55-11,1 12-11,0 8-51,6 5-61,4 1-202,6-3-711,13 0 565,-6-17-755,14-2-639,-3-20 1534,-6-5 168,6-10 803,-11-15-316,-4 4 477,-2-17 112,-8 11 67,-2-6-106,-3 6-3370,-6 5 2709,1 11 73,-4 3-135,6 7-151,0 0 11,0 8 6,-1 7-34,0 12 17,-1 8 3426,3 5-3410,1 1-27,1-3-39,0-2 50,1-13 11,0-6 28,0-12 0,3-7 29,5-14-7,2-5-22,1-5 40,2-5-6,0 6-1,5-8 74,6 1-28,-4 10-62,1 5-28,-9 12 28,-4 5-45,-3 1 12,1 10-29,0 4-34,6 19 1,-4-10-6,3 7-139,-1-7-203,4-1-918,10 4 409,-6-11-5231,21-3 609,-19-10 4670,14-1 0,-24 0 0,0-1 0</inkml:trace>
  <inkml:trace contextRef="#ctx0" brushRef="#br0" timeOffset="648820">32145 8259 10203,'-1'-4'8705,"1"1"-3939,0 3-4346,-6-39-403,4 29 16,-5-26 34,1 51-50,0-2 6,-3 16-23,6-8-6,0 9-5,7-7 5,3-2 17,3-10 40,5-5 16,8-11 0,4-7-28,2-3 113,8-18-74,-19 14 84,11-21 46,-17 14 49,0-8-127,-7 10-58,-3 3-55,-2 13-73,0 2-521,-1 5-566,1 9-1568,2 7-4357,2 13 7068,1-3 0,-2-8 0,-1-7 0</inkml:trace>
  <inkml:trace contextRef="#ctx0" brushRef="#br0" timeOffset="649370">32361 8351 7901,'1'12'6811,"0"-3"-3530,-1-9-335,0 0-2481,48-54-101,-29 22 56,8-1 0,-2-3-78,-12-19 468,-9 6-457,-2-7-196,-5 17 1325,-6 16-1236,0 11-145,2 1 39,0 5-101,5 5-67,0 2 23,0 9-23,-3 10 22,1 3 17,-4 18-16,3 10 33,1 3 11,9 6-33,10-17-12,3-12-28,22-2 23,-19-19-45,26-1 67,-20-18 17,11-10-44,-10-12 27,-7-12-6,-8 5 29,-7 3 0,-2-2-1,-1-11-25,-1 14 1,-1 1 36,-5-7-45,0 15 95,-6 2-17,5 14-50,-1-2 40,4 7-74,2 3-5,0 12-17,3 8-23,2 16-61,4 8-61,5 6-202,0 0-684,-1 0-1669,-5-3 2728,-4-2 0,-4-21 0,-1-4 0</inkml:trace>
  <inkml:trace contextRef="#ctx0" brushRef="#br0" timeOffset="649627">32820 7894 19176,'0'-5'4100,"0"1"-2829,0 4-1237,9-35 16,-5 41-33,10-15 6,-4 55-12,7 12-31,-6-26 1,2 2-399,2 2 0,0 1-75,-1 2 0,-1 1-1291,-5 0 1,-3 0 1783,-6-5 0,-2-3 0,-4 9 0,-4-19 0</inkml:trace>
  <inkml:trace contextRef="#ctx0" brushRef="#br0" timeOffset="650054">30648 8969 16191,'-53'15'933,"1"-1"1,10-2 0,10-5-514,23-12 190,41-15-272,-2 2 1,6-1-3,11-4 0,4-2-973,-9 7 0,1-2 1,3 1 811,6-4 1,3 0 0,1-1-542,-9 4 1,1-1-1,1 0 1,1-1 412,6-2 1,0-1-1,2 0 1,0-1-23,-8 4 1,1 0 0,0-1 0,0 0 0,1 0-382,2-1 0,1 1 0,0-1 0,0 0 0,-1 0 380,1 1 1,1 0 0,-1 1 0,-1-1-1,1 1 16,-4 2 0,0-1 1,0 1-1,-1 0 1,-1 0 12,6-1 0,-1 1 0,-2 0 1,-2 0-101,6-1 1,-3 0-1,-3 1 122,5-3 1,-6 2 417,-17 6 0,-5 1-504,0-3 1300,-17 9-3995,-9 5 3453,-15 6 0,9-2 0,-8 2 0</inkml:trace>
  <inkml:trace contextRef="#ctx0" brushRef="#br0" timeOffset="652058">32060 7091 19092,'-9'32'62,"0"-1"0,-1 15-802,30 12-2571,8-25 3311,-6-9 0,1-1 0,1-2 0,-4-5 0</inkml:trace>
  <inkml:trace contextRef="#ctx0" brushRef="#br0" timeOffset="652984">32074 7182 22060,'-10'-41'471,"2"8"-303,10 36 6,2 6 78,5 13-112,1 4-17,2 9 6,-1 8-95,-4-14-12,0 4 51,-3-3-45,-1-7-6,0 7 23,-1-14-6,-1-8 409,0-4-101,-1-4-240,0-5-40,-2-3-50,-1-4 11,-10-10-6,0 2 1,-6-13-12,2 0 34,0-13-29,5 4 40,2-11-33,8 18-1,6 0 6,4 10-28,3 7-5,15-3-1,-3 11-5,15-2 5,-2 10 6,-6 5-5,17 16 5,-27-8-12,11 15 18,-29-9-17,-11 5 16,-13 1 12,-15 0-22,-5-3-40,1-4-230,6-2-1018,11-6-4757,8-2 6050,8-4 0,5-1 0,3-1 0</inkml:trace>
  <inkml:trace contextRef="#ctx0" brushRef="#br0" timeOffset="654062">32452 6797 8247,'-5'0'8939,"0"0"-7626,5 0-898,23-10-46,12 0-232,-1 0 1,4-1-648,5 1 1,2 0 601,7-1 1,0-1 21,3 0 1,0-1 39,-1 0 0,0 0 22,-5 0 1,-1 0 2,-5 2 0,-1-1-1315,-3 1 0,-4 0 1281,7-1 157,-10 2-190,-26 8-140,-3 1 0,-3 1 645,-4 3-780,-3 2 3057,-5 4-4283,-3 3-2526,-1 1 3915,-1 1 0,8-7 0,1-1 0</inkml:trace>
  <inkml:trace contextRef="#ctx0" brushRef="#br0" timeOffset="654794">33072 6690 13149,'0'-4'5394,"0"1"-2157,0 3-2889,10-12 106,-6 40-342,7-22-11,-10 38 83,2 1-111,0-8-50,1 8 5,2-10 11,-1-12 39,1 0 617,-1-9-152,-2-11-381,0-6 146,1-20-241,-2 6 73,1-24 12,-2 5 66,0 4 1,1-1-90,0-6 61,3-12-95,-4 39 90,2 0-190,-2 9 5,-1 6 5,1 19-33,-1 9-162,1 17-1337,-1-16 1,0 0 1526,0 31 0,0-17 0,0-16 0</inkml:trace>
  <inkml:trace contextRef="#ctx0" brushRef="#br0" timeOffset="656652">13209 16304 14320,'-2'-2'6374,"-1"0"-5803,3 2-151,-67 8 12,36 4-211,-10-4 0,3 2 222,20 3 173,14-9-28,18-17-381,4-4-8,10-7 0,5-4-549,-5 4 0,3 0 395,15-11 0,3-2-34,-6 6 0,1 3-8,-1 2 0,0 3-1,-5 6 1,-2 3-19,21 3 21,-18 29-1564,-26 11 1,-6 6 1558,2 23 16,-10-2 1,-1 4-355,1-13 1,-1 1 328,-1 12 1,1 2-6,2-4 0,1-1-23,2-4 1,3-2-82,1-6 1,3-2-180,2-4 0,2-4-409,0-5 1,1-2-2602,14 13 3307,-4-20 0,-12-11 0,-5-9 0</inkml:trace>
  <inkml:trace contextRef="#ctx0" brushRef="#br0" timeOffset="656840">13381 16704 15832,'-5'0'5119,"2"1"-3236,3-1-1956,65-81-1100,-31 49-20,0-4 0,8-7 0,-4 7 599,-7 14 0,-3 4 1,24-17-1,-21 14 1</inkml:trace>
  <inkml:trace contextRef="#ctx0" brushRef="#br0" timeOffset="658829">32647 7364 8993,'-3'-2'6172,"1"0"-3746,2 2-2331,15-29-67,13 13-162,13-20 10,-2 23-262,4 2-219,-11 4-190,4-1-914,-13 4-290,-16 3 660,-8 3-1305,-17 3 533,-3 3 1982,-9 2 129,-4 2 0,10-4 616,4-1 980,11-4 326,3-1 1651,-1 0-3091,3-1-85,1 2 477,2-1-50,-1 5-309,-1 2-73,1 9-285,2-1-62,7 5-33,2-5-34,3 0-17,-4-4 6,-4 8-95,-11-4-113,-7 6 6,-12-4 129,4-5 73,-5-1 168,11-8 269,1-1-191,8-4-118,5-2 236,7-5 129,4-1 179,10-5-554,-4 4 55,13-5-162,-7 7-39,4-2-135,1 3-279,-3 1-926,14-2 7,-4-1-123,5-2 285,-8 0 807,-8 2-23,5-4 566,-11 2 280,4-4 224,-10 2 241,-4-1-414,-3 2 481,-1-3 302,-2 0-906,2 3 666,-2-2-588,1 8-337,-1 0-10,0 4-18,-7 16-66,2-2-3399,-4 14 3382,5-9-23,2 7 12,6-8 5,-1 3 5,11-4 18,-1-8 21,7 0 3432,-1-8-3369,1-7 105,-1-6 141,-4-5 106,-5-3 23,-5-1-268,-3 4 206,-9-8-275,-2 10-61,-7-5-39,1 9-39,4 5-40,0 4-56,4 5-475,2 7-35,1-1-2576,3 9-6655,3-6 8244,0-1 0,0-4 0,-1-4 0</inkml:trace>
  <inkml:trace contextRef="#ctx0" brushRef="#br0" timeOffset="659103">33263 7198 10444,'0'-3'7427,"0"1"-4139,0 2-3132,6-27 40,-8 30-44,2-13-85,-10 39-45,1 6-22,3 1-101,3 0-167,9-1-276,5-2-351,7-4-960,5-7-3734,3-8 5589,-3-6 0,-7-6 0,-8-2 0</inkml:trace>
  <inkml:trace contextRef="#ctx0" brushRef="#br0" timeOffset="659542">33432 7279 9744,'-2'-2'6587,"0"0"-3484,2 2-2963,-5 0 6,4 7-34,-3 3-34,4 9-11,0 1-28,0 0-16,0-3 38,0-3 130,0-6 357,0-4 74,0-3-213,2-6-230,0 0 348,8-16-264,0 3-39,5-9-56,-2 9-89,-1 3-74,-1 7 1,-3 2-34,0 6 0,-3 4-28,-2 6-146,-1 4-391,-2 5-1038,0 0-2155,0 0 3786,1-2 0,0-9 0,1-2 0</inkml:trace>
  <inkml:trace contextRef="#ctx0" brushRef="#br0" timeOffset="659775">33537 7181 12186,'0'-5'7265,"0"1"-5860,0 4-397,10-62-671,-6 44-91,1-17 1,2 7-158,-4 26 23,2 10-5,1 8-74,3 15 1,0 10-40,-3 10-173,-2 7-622,0 4-639,-3-29 1,1 0-8392,0 30 8307,0-19 0,-2-16 0,0-21 0</inkml:trace>
  <inkml:trace contextRef="#ctx0" brushRef="#br0" timeOffset="660883">32907 7553 18184,'-15'-45'1922,"24"-8"-1897,13 31 0,7 2-1350,16-10 1,5-1 1198,-6 6 0,4 0-679,3 1 0,6-2 1,-2 3 804,-11 4 0,-2 2 0,-1 0 0,16-6 0,-4 1 0,-21 10 0,1 0 0</inkml:trace>
  <inkml:trace contextRef="#ctx0" brushRef="#br0" timeOffset="661483">31621 7327 8448,'-55'23'1491,"0"-1"0,-1 1 0,11-5 0,2 0 0,7-3-52,-14 3-445,48-17-787,27-12-174,8-3 1,6-2-1095,15-6 0,6-3 751,-12 5 0,4-1 0,0 1-2967,5-3 0,1 1 0,-3 1 2880,-11 3 1,-1 2-1,-3 1 1,6-3-1,-8 4 1,-14 5-1</inkml:trace>
  <inkml:trace contextRef="#ctx0" brushRef="#br0" timeOffset="662182">29510 6509 8520,'-43'25'1100,"0"0"1,0 0 0,-11 7 0,10-7-37,23-13 115,34-21-159,34-19-497,-8 3 1,6-3-1215,-6 4 1,3-1 0,3-1 835,-6 3 1,3 0-1,1-1 1,1 0-34,6-3 0,0 1 0,3-1 1,3-1-377,-8 4 1,3-1-1,2 0 1,-1 0-1,0 0 1,-4 2 271,9-3 0,-4 1 1,0 1-1,5-2-7,-6 3 1,4-2 0,2 0 0,0 0 0,-1 0 0,-4 3-386,-3 2 0,-2 1 1,-2 0-1,2 1 0,2-1 158,0 0 0,1-1 0,2 0 0,0 0 0,1 0 0,0 0 142,2 0 0,2-1 1,1 1-1,-2 0 0,-3 1 1,-4 2-1,0-1 0,-4 2 1,-3 0-1,1 2 1,8-3-1,-1 0 0,1 0 1</inkml:trace>
  <inkml:trace contextRef="#ctx0" brushRef="#br0" timeOffset="664185">23306 4950 12623,'-48'26'3764,"31"-14"-5836,56-27 1,23-11 2236,-21 8 0,4-1-32,-5 0 0,6-2 0,2-1 0,-2 0 11,10-5 0,-1-1 0,4-2-89,-13 7 0,2-1 0,2-2 0,1 0 0,0 0-209,-5 2 1,0-1-1,1 1 1,1-2 0,0 1-1,0 0 175,3-2 1,1-1-1,0 1 1,1-1-1,0 0 1,0 0-12,3 0 0,0-1 1,0 0-1,1 0 0,0 1 1,0-1-11,-8 5 0,1 0 0,0 0 0,0 0 0,0 1 0,1-1 0,-1 1-62,0 0 1,-1 0 0,1 1 0,0-1 0,0 1-1,0 1 1,-1-1 63,6-2 1,-1 0 0,1 1 0,-1 0 0,0 0 0,-2 0-205,7-3 0,-1 1 0,0 0 1,-2 0-1,-1 0 211,-4 2 0,-2 1 0,0-1 0,-1 1 0,-2-1 83,7-2 1,-2-1-1,-1 1 1,-1 0-58,-5 2 0,-1 0 0,-1 0 0,-1 0 219,8-4 0,-2 0 0,-1 2-198,-6 2 0,-2 1 0,-1 1 703,6-4 1,-3 2-720,12-6 2004,-28 16-2856,-27 21 635,-24 20 1,11-11 0,-9 8 0</inkml:trace>
  <inkml:trace contextRef="#ctx0" brushRef="#br0" timeOffset="666736">11573 1764 9498,'-8'0'-2112,"1"0"3299,7 0-240,0 0-471,74 16-202,-16-10-599,-7 3 0,5-1 610,-13-5 1,1-3 0,0 1-1440,13-1 0,0 1 1266,-12-1 0,1 1 0,4-1 110,-1-1 1,4 1 0,0-1 0,-2 0-665,5 0 0,-2 0 1,1-1 501,-6 1 0,2 0 0,0-1 1,1 0-237,1 0 0,1-1 0,1 1 0,2-2 266,-5 1 1,0-1 0,2 0 0,0 0-1,1 0-41,3 0 0,1-1 1,0 1-1,2-1 1,1 0-188,-1 0 0,3 0 0,0-1 0,1 1 0,-3-1 0,-3 1 153,-5 0 1,-4 0 0,-1 1 0,2-1-1,4-1 41,1 1 0,4-1 0,3-1 1,0 0-1,1 1 0,-3-1 1,-2 0 20,-3 1 0,-4 0 0,0 0 1,0 0-1,2-1 0,3 1-68,-1-1 1,3 0 0,2 0-1,1-1 1,1 1 0,0-1 0,-2 1-1,-1-1 31,1 1 1,-1-1 0,0 0 0,-1 0 0,0 0 0,1 0 0,0 0-30,1 0 0,0 0 0,0 0 0,1 0 0,0 0 0,2 0 0,1 0 56,-6 0 1,1 0 0,3 0 0,0 0 0,0 0 0,0 0 0,-2 0 0,-1 0 0,-3 1-2,0 0 1,-2 0 0,-3 0 0,0 1 0,1-1 0,1 1 0,3-1-27,-1 0 1,3 0-1,1-1 1,2 1-1,1-1 1,-2 1-1,0-1 1,-3 2-1,-3-1-29,9 0 0,-4 0 0,-1 1 0,-2 0 0,1 0 0,0-1-29,0 1 1,0 0 0,-1-1-1,1 1 1,2 0 0,3-1 50,-10 1 0,3 1 0,2-1 0,1 0 0,1 0 0,-1 0 0,-1 1 0,-2-1 0,-3 1-6,8-1 0,-4 1 0,-1 0 0,-1 0 0,2 0 0,4-1-8,-3 1 1,4-1 0,2 0-1,1 0 1,-1 1 0,-1-1-1,-3 1 1,-4 0-7,8-1 1,-6 1-1,-2 1 1,1-1 0,3 0-20,-5 1 1,3 0 0,1 0-1,1 1 1,-2-1 0,-3 0-1,-6 1 20,2 0 0,-6 0 0,0 1 0,6-1-3,-2 1 0,6-1 0,3 1 1,2-1-1,-2 1 0,-4 0 1,-5 0-37,15 0 1,-8 1 0,4 0-80,-2 1 1,4 0-1,-2 0 1,-6 1-889,6 1 1,-8 1 991,-7 2 0,-8 0 0,-12 1 0,-5-1 0</inkml:trace>
  <inkml:trace contextRef="#ctx0" brushRef="#br0" timeOffset="674091">6585 17491 24575,'58'0'0,"-26"0"0,2 0 0,14 0 0,9 0-1713,-8 0 0,7 0 1,5 0-1,2 0 1713,-8 0 0,4 0 0,2 0 0,1 0 0,1 0 0,-1 0-643,-8-1 0,1 1 0,0 0 0,0 0 1,0 0-1,1 0 0,0 1 643,5-1 0,2 0 0,0 0 0,0 0 0,0 1 0,-2-1 0,-3 1-332,8 1 1,-2 0-1,-2 0 1,-1 0 0,1 0 331,1 1 0,-1-1 0,0 0 0,0 1 0,0-1-315,-1 1 1,-2 1-1,0-1 1,3 0-1,2 0 315,-4-1 0,2 0 0,3 0 0,1 0 0,-1 0 0,-1-1 0,-2 1-178,-2-1 1,-2 0 0,0 0 0,-1 0 0,1 0 0,3-1 177,-6 1 0,2 0 0,1-1 0,1 1 0,0 0 0,0-1 0,-1 1 0,-2-1 0,1 0 0,-2 0 0,0 0 0,0 0 0,-1 0 0,0 0 0,0 0 129,7 0 0,0 0 0,-1 0 0,1 0 0,1 0 0,2 0-129,-9 0 0,2 0 0,2 0 0,-1 0 0,1 0 0,-1 0 0,-1 0 0,-3 0 0,8 0 0,-2 0 0,-2 0 0,-1 0 0,1 1 0,0-1 234,2 2 0,0-1 1,1 1-1,-2 0 1,-3 0-1,-3 0-234,3 0 0,-4 0 0,-2 0 0,-1 1 0,13 2 0,-2 1 0,-1-2 0,-8-1 0,-1-1 0,1-1 0,10 1 0,3-1 0,-2 0 0,-6-1 0,-1 0 0,1 0 0,-7 0 0,2 0 0,-2 0 0,-4 0 0,12 0 0,-4 0 929,5 0 1,-1 0-930,-5-2 0,0-1 0,3-1 0,2-1 1115,-11 1 0,1 0 0,0 0-1115,11-3 0,-2 0 0,-8 2 0,-2 1 1766,-7 0 1,-4 1-1767,12-2 3081,-5 3-3081,-25 0 0,-14 2 0,0 0 0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01103-454F-E4D1-0F4E-E163B1174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F5E72A-4ECD-73E7-5637-6F3DA38B2F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9CD4-5EB7-D93A-1656-36DAB554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EEFA6-B0A5-CBD3-6655-B81FF0DAD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F4C69-55FA-CCB2-703D-1A9B54BD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14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55D8-DFAF-E14F-CCC8-96F921710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C6778-2E23-D4AC-EE90-120FFEB6D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7FF3F-53F7-1B50-FCD7-5D3F0F4BB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A78E1-08FA-3B84-96C1-756C593AC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54140-1213-B40C-1D1D-11D70E337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4BC7EA-2A0A-5073-780C-1C6DEE4DF9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9F88DD-C930-58A7-858C-B399E0C30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00E63-BEC6-3861-4199-4F57D3C4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FEAB1-15EA-CFB1-674A-E4F014854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A207E-B613-DB61-FEB8-9814B16B0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62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B0D9-C6FB-0F20-4C13-426A46C6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91A65-A4DA-C543-C14A-324BFB521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B3198-08DB-67FE-4018-0F2783C96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296E0-C590-D5D1-42D4-BBA8520F0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6A29E-7CD0-2057-D7D4-B433EFD37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7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C4CC-1CB2-A647-B966-C01D1229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C20B9-AA08-69FF-2096-7774801AA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316BF-2D42-8430-FE7D-0F759668D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BEB93-B120-ACBB-3AB6-86E1ED71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BDA34-F23A-157A-D43F-80E25F971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7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B261E-A080-49ED-3962-DB44179B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06E28-5EFB-88F2-376C-A8E5FE6CC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EEAA0-2515-3011-89F5-1BCA6A0A0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DB500-DC54-0888-434E-F0A90AE6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7CA55-0820-1AE1-96AA-C80F09EC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DDF6E-28E3-3C90-5879-F03BFEAC3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98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2D165-617F-BD03-B413-2B88D941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BB622-347B-3086-E00E-33E3BDD13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7FD32-4078-4B34-83B3-511BD1F7E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E256D5-66C3-E666-9EC6-C88C70245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B8E3DC-DDA5-D0F5-1BB5-3292EDE797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F34436-5929-F590-82C7-2631CFBD3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39457-3B4C-C546-EAAA-0A5B837DC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295EA6-3A11-E1BE-9D7F-FABD5AC3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81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3A415-8C67-68B3-A121-E67694DC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E64765-2884-BA29-5D07-32C3706F8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53624-1399-2F4D-A64F-668E60DE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9D8C-5E84-C4EA-5624-F47502710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2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2F381E-3ECC-D837-7DFC-B3BF00329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5A3EB-FA2E-BF06-DDDB-97A42BBA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C894A-3383-C04A-4A29-1BA2BF83E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38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0DA5-C754-B030-568F-6E76B5577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27F52-2FCD-399D-0F1D-89D14207D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7BDE3-1CA2-61C6-69F7-24824CDBC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D9E107-E42C-CF43-600B-F4B0451C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CED5F-7281-EEEF-E448-6AC1D697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5E4C8-8919-F09D-E83E-FAAB0EE15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7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B2B1-0662-C663-DE92-2ACECE5C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98374D-1075-F532-86A5-60AB6D751F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2B27E8-EA44-9BAF-A140-F6CD199C9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98AFB-48E5-9655-3828-8DA000BF2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30E8C-E7AE-D387-6E8D-290A4A926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939B-45B3-A5ED-AE07-301A420B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01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B91F1C-CF9C-106F-9EED-C0BEE9DB9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36BA7-FE07-EFBC-6FFD-C87180A60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6E9D9-A5F0-1BDE-7489-EC5DD9B900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79281A-4EB8-2744-81AC-7DA7A7E6BF67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40A85-7E5C-9E3D-F678-EE09B0A63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03D8D-B0CA-1474-8756-84FACEC0FA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698543-DB40-C84B-8F88-1EF3A60FF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15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D0F9F-DAFE-045F-68AF-17F1030258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81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803C8C-E018-B35D-AB2B-6A54DD23DF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ABA145F-1F48-ADDE-B0C0-1DE74B3C61E8}"/>
                  </a:ext>
                </a:extLst>
              </p14:cNvPr>
              <p14:cNvContentPartPr/>
              <p14:nvPr/>
            </p14:nvContentPartPr>
            <p14:xfrm>
              <a:off x="561600" y="497520"/>
              <a:ext cx="8481600" cy="3542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ABA145F-1F48-ADDE-B0C0-1DE74B3C61E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2240" y="488160"/>
                <a:ext cx="8500320" cy="35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828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BDEC45-B9D0-75D7-1E7B-475AAFB45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0BED01-2D83-329F-44ED-CF6F59DE9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3BA66A-457F-937C-9EA0-CC216C5330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1E3B483-9657-07E4-DA71-090EB30B2B78}"/>
                  </a:ext>
                </a:extLst>
              </p14:cNvPr>
              <p14:cNvContentPartPr/>
              <p14:nvPr/>
            </p14:nvContentPartPr>
            <p14:xfrm>
              <a:off x="305280" y="146160"/>
              <a:ext cx="11503080" cy="6652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1E3B483-9657-07E4-DA71-090EB30B2B7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920" y="136800"/>
                <a:ext cx="11521800" cy="667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8511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30FBC2-C40F-570A-365F-69C943A89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AAB338-736F-D223-049D-C56BF07EC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BFFEF2-DEA2-DD4F-13EA-6700C37EF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D35F719-23F6-DC7D-15D3-5D403890724C}"/>
                  </a:ext>
                </a:extLst>
              </p14:cNvPr>
              <p14:cNvContentPartPr/>
              <p14:nvPr/>
            </p14:nvContentPartPr>
            <p14:xfrm>
              <a:off x="288720" y="116640"/>
              <a:ext cx="11813400" cy="6219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D35F719-23F6-DC7D-15D3-5D40389072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9360" y="107280"/>
                <a:ext cx="11832120" cy="623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5027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2025-12-07T08:31:37Z</dcterms:created>
  <dcterms:modified xsi:type="dcterms:W3CDTF">2025-12-07T09:40:40Z</dcterms:modified>
</cp:coreProperties>
</file>

<file path=docProps/thumbnail.jpeg>
</file>